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6"/>
  </p:notesMasterIdLst>
  <p:handoutMasterIdLst>
    <p:handoutMasterId r:id="rId37"/>
  </p:handoutMasterIdLst>
  <p:sldIdLst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000" autoAdjust="0"/>
    <p:restoredTop sz="94628" autoAdjust="0"/>
  </p:normalViewPr>
  <p:slideViewPr>
    <p:cSldViewPr>
      <p:cViewPr>
        <p:scale>
          <a:sx n="100" d="100"/>
          <a:sy n="100" d="100"/>
        </p:scale>
        <p:origin x="384" y="8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0A4D8E-C09B-4B76-A10C-D2E885EF70D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124CCF-6BFD-4F79-B58A-E1B11C70ABEB}">
      <dgm:prSet/>
      <dgm:spPr/>
      <dgm:t>
        <a:bodyPr/>
        <a:lstStyle/>
        <a:p>
          <a:pPr rtl="0"/>
          <a:r>
            <a:rPr lang="en-US" smtClean="0"/>
            <a:t>HTML5/JS</a:t>
          </a:r>
          <a:endParaRPr lang="en-US"/>
        </a:p>
      </dgm:t>
    </dgm:pt>
    <dgm:pt modelId="{E0A8F313-0837-42B9-A198-C5DEB73AA427}" type="parTrans" cxnId="{15000A6D-9792-4462-B812-E6E09C510583}">
      <dgm:prSet/>
      <dgm:spPr/>
      <dgm:t>
        <a:bodyPr/>
        <a:lstStyle/>
        <a:p>
          <a:endParaRPr lang="en-US"/>
        </a:p>
      </dgm:t>
    </dgm:pt>
    <dgm:pt modelId="{9D3D1774-F727-45DD-8E8B-67FFE36657E3}" type="sibTrans" cxnId="{15000A6D-9792-4462-B812-E6E09C510583}">
      <dgm:prSet/>
      <dgm:spPr/>
      <dgm:t>
        <a:bodyPr/>
        <a:lstStyle/>
        <a:p>
          <a:endParaRPr lang="en-US"/>
        </a:p>
      </dgm:t>
    </dgm:pt>
    <dgm:pt modelId="{5C8B81ED-2790-448D-82CD-CF97A398BB9F}">
      <dgm:prSet/>
      <dgm:spPr/>
      <dgm:t>
        <a:bodyPr/>
        <a:lstStyle/>
        <a:p>
          <a:pPr rtl="0"/>
          <a:r>
            <a:rPr lang="en-US" dirty="0" smtClean="0"/>
            <a:t>Cordova</a:t>
          </a:r>
          <a:endParaRPr lang="en-US" dirty="0"/>
        </a:p>
      </dgm:t>
    </dgm:pt>
    <dgm:pt modelId="{557FEA19-D9F0-4FFD-81ED-89A529E60EB3}" type="parTrans" cxnId="{B2627179-8F3D-44A7-94EE-BB28FEB02769}">
      <dgm:prSet/>
      <dgm:spPr/>
      <dgm:t>
        <a:bodyPr/>
        <a:lstStyle/>
        <a:p>
          <a:endParaRPr lang="en-US"/>
        </a:p>
      </dgm:t>
    </dgm:pt>
    <dgm:pt modelId="{C3B0BE21-09A8-4402-8971-E801B2C644EC}" type="sibTrans" cxnId="{B2627179-8F3D-44A7-94EE-BB28FEB02769}">
      <dgm:prSet/>
      <dgm:spPr/>
      <dgm:t>
        <a:bodyPr/>
        <a:lstStyle/>
        <a:p>
          <a:endParaRPr lang="en-US"/>
        </a:p>
      </dgm:t>
    </dgm:pt>
    <dgm:pt modelId="{777C48D6-CE4F-452C-92CE-B279D8F7A7C5}">
      <dgm:prSet/>
      <dgm:spPr/>
      <dgm:t>
        <a:bodyPr/>
        <a:lstStyle/>
        <a:p>
          <a:pPr rtl="0"/>
          <a:r>
            <a:rPr lang="en-US" dirty="0" smtClean="0"/>
            <a:t>Xamarin</a:t>
          </a:r>
          <a:endParaRPr lang="en-US" dirty="0"/>
        </a:p>
      </dgm:t>
    </dgm:pt>
    <dgm:pt modelId="{EA105C2D-297A-4756-818A-6CB404BB5473}" type="parTrans" cxnId="{2D977AB7-FEA9-4BEC-845C-E1C1D8CBD47B}">
      <dgm:prSet/>
      <dgm:spPr/>
      <dgm:t>
        <a:bodyPr/>
        <a:lstStyle/>
        <a:p>
          <a:endParaRPr lang="en-US"/>
        </a:p>
      </dgm:t>
    </dgm:pt>
    <dgm:pt modelId="{3EC9AF6B-72B6-44C7-966F-F97FE5E63742}" type="sibTrans" cxnId="{2D977AB7-FEA9-4BEC-845C-E1C1D8CBD47B}">
      <dgm:prSet/>
      <dgm:spPr/>
      <dgm:t>
        <a:bodyPr/>
        <a:lstStyle/>
        <a:p>
          <a:endParaRPr lang="en-US"/>
        </a:p>
      </dgm:t>
    </dgm:pt>
    <dgm:pt modelId="{04A4E83B-3E9C-4D90-BCD6-F49DCFD303DC}">
      <dgm:prSet/>
      <dgm:spPr/>
      <dgm:t>
        <a:bodyPr/>
        <a:lstStyle/>
        <a:p>
          <a:pPr rtl="0"/>
          <a:r>
            <a:rPr lang="en-US" dirty="0" smtClean="0"/>
            <a:t>Java-Android</a:t>
          </a:r>
        </a:p>
        <a:p>
          <a:pPr rtl="0"/>
          <a:r>
            <a:rPr lang="en-US" dirty="0" smtClean="0"/>
            <a:t>Objective-C/ Swift /iOS</a:t>
          </a:r>
          <a:endParaRPr lang="en-US" dirty="0"/>
        </a:p>
      </dgm:t>
    </dgm:pt>
    <dgm:pt modelId="{C2A674F1-A4F9-4913-995F-AB3E12DCE666}" type="parTrans" cxnId="{84E9E2DA-D0D5-4485-BFF3-C0B6E66DB694}">
      <dgm:prSet/>
      <dgm:spPr/>
      <dgm:t>
        <a:bodyPr/>
        <a:lstStyle/>
        <a:p>
          <a:endParaRPr lang="en-US"/>
        </a:p>
      </dgm:t>
    </dgm:pt>
    <dgm:pt modelId="{C4EB9176-2D80-4452-8587-ADD384EC6063}" type="sibTrans" cxnId="{84E9E2DA-D0D5-4485-BFF3-C0B6E66DB694}">
      <dgm:prSet/>
      <dgm:spPr/>
      <dgm:t>
        <a:bodyPr/>
        <a:lstStyle/>
        <a:p>
          <a:endParaRPr lang="en-US"/>
        </a:p>
      </dgm:t>
    </dgm:pt>
    <dgm:pt modelId="{A342B107-D709-4B1B-A042-08857D46805A}" type="pres">
      <dgm:prSet presAssocID="{F30A4D8E-C09B-4B76-A10C-D2E885EF70DE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32A974-E7F3-4D8E-8596-BB2E2C01B1EB}" type="pres">
      <dgm:prSet presAssocID="{F30A4D8E-C09B-4B76-A10C-D2E885EF70DE}" presName="arrow" presStyleLbl="bgShp" presStyleIdx="0" presStyleCnt="1"/>
      <dgm:spPr/>
    </dgm:pt>
    <dgm:pt modelId="{D8767E17-CB8E-478E-8B5F-32C8B63C05D4}" type="pres">
      <dgm:prSet presAssocID="{F30A4D8E-C09B-4B76-A10C-D2E885EF70DE}" presName="linearProcess" presStyleCnt="0"/>
      <dgm:spPr/>
    </dgm:pt>
    <dgm:pt modelId="{75D76ED2-C1ED-4633-8E5E-E3AD47046CD4}" type="pres">
      <dgm:prSet presAssocID="{14124CCF-6BFD-4F79-B58A-E1B11C70ABEB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68CACA-6E86-4E06-A9BB-F88C96F367F3}" type="pres">
      <dgm:prSet presAssocID="{9D3D1774-F727-45DD-8E8B-67FFE36657E3}" presName="sibTrans" presStyleCnt="0"/>
      <dgm:spPr/>
    </dgm:pt>
    <dgm:pt modelId="{48329FE1-F04D-4893-A07F-629A55FD232D}" type="pres">
      <dgm:prSet presAssocID="{5C8B81ED-2790-448D-82CD-CF97A398BB9F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7A1369-D4C3-4B2F-82AC-E7E2C7C95C54}" type="pres">
      <dgm:prSet presAssocID="{C3B0BE21-09A8-4402-8971-E801B2C644EC}" presName="sibTrans" presStyleCnt="0"/>
      <dgm:spPr/>
    </dgm:pt>
    <dgm:pt modelId="{9E6C13B3-0683-4911-8B7E-A42AA23C2A42}" type="pres">
      <dgm:prSet presAssocID="{777C48D6-CE4F-452C-92CE-B279D8F7A7C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377624-9627-410D-B53B-6258AFE18CDC}" type="pres">
      <dgm:prSet presAssocID="{3EC9AF6B-72B6-44C7-966F-F97FE5E63742}" presName="sibTrans" presStyleCnt="0"/>
      <dgm:spPr/>
    </dgm:pt>
    <dgm:pt modelId="{34B6F6B0-6A97-4770-99FC-E10FD9826F8D}" type="pres">
      <dgm:prSet presAssocID="{04A4E83B-3E9C-4D90-BCD6-F49DCFD303DC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5000A6D-9792-4462-B812-E6E09C510583}" srcId="{F30A4D8E-C09B-4B76-A10C-D2E885EF70DE}" destId="{14124CCF-6BFD-4F79-B58A-E1B11C70ABEB}" srcOrd="0" destOrd="0" parTransId="{E0A8F313-0837-42B9-A198-C5DEB73AA427}" sibTransId="{9D3D1774-F727-45DD-8E8B-67FFE36657E3}"/>
    <dgm:cxn modelId="{3242AE94-9302-1342-87BF-0A05055B13FB}" type="presOf" srcId="{04A4E83B-3E9C-4D90-BCD6-F49DCFD303DC}" destId="{34B6F6B0-6A97-4770-99FC-E10FD9826F8D}" srcOrd="0" destOrd="0" presId="urn:microsoft.com/office/officeart/2005/8/layout/hProcess9"/>
    <dgm:cxn modelId="{23F8E083-BDC5-0E42-9FE7-17E7182E954A}" type="presOf" srcId="{5C8B81ED-2790-448D-82CD-CF97A398BB9F}" destId="{48329FE1-F04D-4893-A07F-629A55FD232D}" srcOrd="0" destOrd="0" presId="urn:microsoft.com/office/officeart/2005/8/layout/hProcess9"/>
    <dgm:cxn modelId="{2D977AB7-FEA9-4BEC-845C-E1C1D8CBD47B}" srcId="{F30A4D8E-C09B-4B76-A10C-D2E885EF70DE}" destId="{777C48D6-CE4F-452C-92CE-B279D8F7A7C5}" srcOrd="2" destOrd="0" parTransId="{EA105C2D-297A-4756-818A-6CB404BB5473}" sibTransId="{3EC9AF6B-72B6-44C7-966F-F97FE5E63742}"/>
    <dgm:cxn modelId="{B2627179-8F3D-44A7-94EE-BB28FEB02769}" srcId="{F30A4D8E-C09B-4B76-A10C-D2E885EF70DE}" destId="{5C8B81ED-2790-448D-82CD-CF97A398BB9F}" srcOrd="1" destOrd="0" parTransId="{557FEA19-D9F0-4FFD-81ED-89A529E60EB3}" sibTransId="{C3B0BE21-09A8-4402-8971-E801B2C644EC}"/>
    <dgm:cxn modelId="{84E9E2DA-D0D5-4485-BFF3-C0B6E66DB694}" srcId="{F30A4D8E-C09B-4B76-A10C-D2E885EF70DE}" destId="{04A4E83B-3E9C-4D90-BCD6-F49DCFD303DC}" srcOrd="3" destOrd="0" parTransId="{C2A674F1-A4F9-4913-995F-AB3E12DCE666}" sibTransId="{C4EB9176-2D80-4452-8587-ADD384EC6063}"/>
    <dgm:cxn modelId="{0A310F22-FF19-0A4B-8A5F-3123E53C321F}" type="presOf" srcId="{F30A4D8E-C09B-4B76-A10C-D2E885EF70DE}" destId="{A342B107-D709-4B1B-A042-08857D46805A}" srcOrd="0" destOrd="0" presId="urn:microsoft.com/office/officeart/2005/8/layout/hProcess9"/>
    <dgm:cxn modelId="{B4DB259C-92DA-3E43-8D94-1E6A4AF793EA}" type="presOf" srcId="{777C48D6-CE4F-452C-92CE-B279D8F7A7C5}" destId="{9E6C13B3-0683-4911-8B7E-A42AA23C2A42}" srcOrd="0" destOrd="0" presId="urn:microsoft.com/office/officeart/2005/8/layout/hProcess9"/>
    <dgm:cxn modelId="{0D890FE0-077C-054A-B7C8-261FB36EE938}" type="presOf" srcId="{14124CCF-6BFD-4F79-B58A-E1B11C70ABEB}" destId="{75D76ED2-C1ED-4633-8E5E-E3AD47046CD4}" srcOrd="0" destOrd="0" presId="urn:microsoft.com/office/officeart/2005/8/layout/hProcess9"/>
    <dgm:cxn modelId="{919DC71F-4730-5347-B034-F2F52DE83111}" type="presParOf" srcId="{A342B107-D709-4B1B-A042-08857D46805A}" destId="{4832A974-E7F3-4D8E-8596-BB2E2C01B1EB}" srcOrd="0" destOrd="0" presId="urn:microsoft.com/office/officeart/2005/8/layout/hProcess9"/>
    <dgm:cxn modelId="{32484C3A-D4ED-1E48-B3D2-8A1FA25C3565}" type="presParOf" srcId="{A342B107-D709-4B1B-A042-08857D46805A}" destId="{D8767E17-CB8E-478E-8B5F-32C8B63C05D4}" srcOrd="1" destOrd="0" presId="urn:microsoft.com/office/officeart/2005/8/layout/hProcess9"/>
    <dgm:cxn modelId="{A84EA812-85FB-A54A-9544-06498C393E2E}" type="presParOf" srcId="{D8767E17-CB8E-478E-8B5F-32C8B63C05D4}" destId="{75D76ED2-C1ED-4633-8E5E-E3AD47046CD4}" srcOrd="0" destOrd="0" presId="urn:microsoft.com/office/officeart/2005/8/layout/hProcess9"/>
    <dgm:cxn modelId="{1FABD1F2-13DC-8A4B-AA40-2D9732648443}" type="presParOf" srcId="{D8767E17-CB8E-478E-8B5F-32C8B63C05D4}" destId="{5968CACA-6E86-4E06-A9BB-F88C96F367F3}" srcOrd="1" destOrd="0" presId="urn:microsoft.com/office/officeart/2005/8/layout/hProcess9"/>
    <dgm:cxn modelId="{ACE956DB-1D47-8245-93E3-F5D58E9A6DF0}" type="presParOf" srcId="{D8767E17-CB8E-478E-8B5F-32C8B63C05D4}" destId="{48329FE1-F04D-4893-A07F-629A55FD232D}" srcOrd="2" destOrd="0" presId="urn:microsoft.com/office/officeart/2005/8/layout/hProcess9"/>
    <dgm:cxn modelId="{3B3C02B3-640B-BE4E-9606-9DB93D8AC08F}" type="presParOf" srcId="{D8767E17-CB8E-478E-8B5F-32C8B63C05D4}" destId="{427A1369-D4C3-4B2F-82AC-E7E2C7C95C54}" srcOrd="3" destOrd="0" presId="urn:microsoft.com/office/officeart/2005/8/layout/hProcess9"/>
    <dgm:cxn modelId="{746D1CC9-F9FF-124F-AB01-AFEA9E4BB07E}" type="presParOf" srcId="{D8767E17-CB8E-478E-8B5F-32C8B63C05D4}" destId="{9E6C13B3-0683-4911-8B7E-A42AA23C2A42}" srcOrd="4" destOrd="0" presId="urn:microsoft.com/office/officeart/2005/8/layout/hProcess9"/>
    <dgm:cxn modelId="{3CEA8E5E-26E1-AB45-B828-C47B10D9CE75}" type="presParOf" srcId="{D8767E17-CB8E-478E-8B5F-32C8B63C05D4}" destId="{5E377624-9627-410D-B53B-6258AFE18CDC}" srcOrd="5" destOrd="0" presId="urn:microsoft.com/office/officeart/2005/8/layout/hProcess9"/>
    <dgm:cxn modelId="{3C6D63DD-D2ED-7240-9C48-9D8B93D9C24D}" type="presParOf" srcId="{D8767E17-CB8E-478E-8B5F-32C8B63C05D4}" destId="{34B6F6B0-6A97-4770-99FC-E10FD9826F8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C48FAE-ABA8-4FB1-9702-A6259485DAD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FB200F-CD11-444A-8883-3C58D20B9797}">
      <dgm:prSet/>
      <dgm:spPr/>
      <dgm:t>
        <a:bodyPr/>
        <a:lstStyle/>
        <a:p>
          <a:pPr rtl="0"/>
          <a:r>
            <a:rPr lang="en-US" dirty="0" smtClean="0"/>
            <a:t>Mobile Enabled Web</a:t>
          </a:r>
          <a:endParaRPr lang="en-US" dirty="0"/>
        </a:p>
      </dgm:t>
    </dgm:pt>
    <dgm:pt modelId="{DF47D6E3-072B-4B89-A0DF-1F6A1C94EC5E}" type="parTrans" cxnId="{19CF837C-1F8F-4525-9CA6-54B72B944AB5}">
      <dgm:prSet/>
      <dgm:spPr/>
      <dgm:t>
        <a:bodyPr/>
        <a:lstStyle/>
        <a:p>
          <a:endParaRPr lang="en-US"/>
        </a:p>
      </dgm:t>
    </dgm:pt>
    <dgm:pt modelId="{61609A16-BF58-46DA-8DC8-E0E1140D3A19}" type="sibTrans" cxnId="{19CF837C-1F8F-4525-9CA6-54B72B944AB5}">
      <dgm:prSet/>
      <dgm:spPr/>
      <dgm:t>
        <a:bodyPr/>
        <a:lstStyle/>
        <a:p>
          <a:endParaRPr lang="en-US"/>
        </a:p>
      </dgm:t>
    </dgm:pt>
    <dgm:pt modelId="{4322482F-D566-4F02-AA6C-5E6928E7B646}">
      <dgm:prSet/>
      <dgm:spPr/>
      <dgm:t>
        <a:bodyPr/>
        <a:lstStyle/>
        <a:p>
          <a:pPr rtl="0"/>
          <a:r>
            <a:rPr lang="en-US" dirty="0" smtClean="0"/>
            <a:t>Hybrid</a:t>
          </a:r>
          <a:endParaRPr lang="en-US" dirty="0"/>
        </a:p>
      </dgm:t>
    </dgm:pt>
    <dgm:pt modelId="{604F35CA-6A6B-4762-A7B3-7039A14F56CC}" type="parTrans" cxnId="{F086769B-D9EB-40FB-9854-01A36C1AD026}">
      <dgm:prSet/>
      <dgm:spPr/>
      <dgm:t>
        <a:bodyPr/>
        <a:lstStyle/>
        <a:p>
          <a:endParaRPr lang="en-US"/>
        </a:p>
      </dgm:t>
    </dgm:pt>
    <dgm:pt modelId="{AA6D1D43-0DED-4D97-B821-4E5AE1B84A0F}" type="sibTrans" cxnId="{F086769B-D9EB-40FB-9854-01A36C1AD026}">
      <dgm:prSet/>
      <dgm:spPr/>
      <dgm:t>
        <a:bodyPr/>
        <a:lstStyle/>
        <a:p>
          <a:endParaRPr lang="en-US"/>
        </a:p>
      </dgm:t>
    </dgm:pt>
    <dgm:pt modelId="{8C9634F9-CEFC-4FEC-8AE2-42724A31E7D6}">
      <dgm:prSet/>
      <dgm:spPr/>
      <dgm:t>
        <a:bodyPr/>
        <a:lstStyle/>
        <a:p>
          <a:pPr rtl="0"/>
          <a:r>
            <a:rPr lang="en-US" dirty="0" smtClean="0"/>
            <a:t>True</a:t>
          </a:r>
        </a:p>
        <a:p>
          <a:pPr rtl="0"/>
          <a:r>
            <a:rPr lang="en-US" dirty="0" smtClean="0"/>
            <a:t>Native</a:t>
          </a:r>
          <a:endParaRPr lang="en-US" dirty="0"/>
        </a:p>
      </dgm:t>
    </dgm:pt>
    <dgm:pt modelId="{E480E274-4958-4183-83A4-FB50D8A8AA0F}" type="parTrans" cxnId="{FDA7AAB2-8687-4019-A91B-16EBCFA9931E}">
      <dgm:prSet/>
      <dgm:spPr/>
      <dgm:t>
        <a:bodyPr/>
        <a:lstStyle/>
        <a:p>
          <a:endParaRPr lang="en-US"/>
        </a:p>
      </dgm:t>
    </dgm:pt>
    <dgm:pt modelId="{8B4D45B5-5403-491E-BA08-6A4B0F26DAC5}" type="sibTrans" cxnId="{FDA7AAB2-8687-4019-A91B-16EBCFA9931E}">
      <dgm:prSet/>
      <dgm:spPr/>
      <dgm:t>
        <a:bodyPr/>
        <a:lstStyle/>
        <a:p>
          <a:endParaRPr lang="en-US"/>
        </a:p>
      </dgm:t>
    </dgm:pt>
    <dgm:pt modelId="{8623BAAB-C9B0-4DEF-ADD8-32F26367BE67}">
      <dgm:prSet/>
      <dgm:spPr/>
      <dgm:t>
        <a:bodyPr/>
        <a:lstStyle/>
        <a:p>
          <a:pPr rtl="0"/>
          <a:r>
            <a:rPr lang="en-US" dirty="0" smtClean="0"/>
            <a:t>Near Native</a:t>
          </a:r>
          <a:endParaRPr lang="en-US" dirty="0"/>
        </a:p>
      </dgm:t>
    </dgm:pt>
    <dgm:pt modelId="{E6E50599-B317-4188-A764-0938C6005A87}" type="parTrans" cxnId="{18141C69-D999-42A5-88BB-7FFF78AF54D9}">
      <dgm:prSet/>
      <dgm:spPr/>
      <dgm:t>
        <a:bodyPr/>
        <a:lstStyle/>
        <a:p>
          <a:endParaRPr lang="en-US"/>
        </a:p>
      </dgm:t>
    </dgm:pt>
    <dgm:pt modelId="{D2E3CA6F-363C-4D36-BAE1-90FE65A388E0}" type="sibTrans" cxnId="{18141C69-D999-42A5-88BB-7FFF78AF54D9}">
      <dgm:prSet/>
      <dgm:spPr/>
      <dgm:t>
        <a:bodyPr/>
        <a:lstStyle/>
        <a:p>
          <a:endParaRPr lang="en-US"/>
        </a:p>
      </dgm:t>
    </dgm:pt>
    <dgm:pt modelId="{29805ACC-692F-45F9-A0CB-3CBE6D88CE6C}" type="pres">
      <dgm:prSet presAssocID="{B8C48FAE-ABA8-4FB1-9702-A6259485DAD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9AD26C0-3873-4EA8-8733-955003C559F0}" type="pres">
      <dgm:prSet presAssocID="{25FB200F-CD11-444A-8883-3C58D20B9797}" presName="root" presStyleCnt="0"/>
      <dgm:spPr/>
    </dgm:pt>
    <dgm:pt modelId="{5B2153D8-B7F3-47B4-953B-B4C6696CFFD6}" type="pres">
      <dgm:prSet presAssocID="{25FB200F-CD11-444A-8883-3C58D20B9797}" presName="rootComposite" presStyleCnt="0"/>
      <dgm:spPr/>
    </dgm:pt>
    <dgm:pt modelId="{6529E878-F4BB-4C8F-8FA5-263C392FA022}" type="pres">
      <dgm:prSet presAssocID="{25FB200F-CD11-444A-8883-3C58D20B9797}" presName="rootText" presStyleLbl="node1" presStyleIdx="0" presStyleCnt="4" custLinFactNeighborX="-60181" custLinFactNeighborY="-11"/>
      <dgm:spPr/>
      <dgm:t>
        <a:bodyPr/>
        <a:lstStyle/>
        <a:p>
          <a:endParaRPr lang="en-US"/>
        </a:p>
      </dgm:t>
    </dgm:pt>
    <dgm:pt modelId="{204733C5-446D-4B20-8A9B-FB516E11D2BB}" type="pres">
      <dgm:prSet presAssocID="{25FB200F-CD11-444A-8883-3C58D20B9797}" presName="rootConnector" presStyleLbl="node1" presStyleIdx="0" presStyleCnt="4"/>
      <dgm:spPr/>
      <dgm:t>
        <a:bodyPr/>
        <a:lstStyle/>
        <a:p>
          <a:endParaRPr lang="en-US"/>
        </a:p>
      </dgm:t>
    </dgm:pt>
    <dgm:pt modelId="{A0F39D18-A81F-40FF-8232-FEAF2C0415D4}" type="pres">
      <dgm:prSet presAssocID="{25FB200F-CD11-444A-8883-3C58D20B9797}" presName="childShape" presStyleCnt="0"/>
      <dgm:spPr/>
    </dgm:pt>
    <dgm:pt modelId="{477C8B22-66BA-4F5C-BA15-5FBCB33D652F}" type="pres">
      <dgm:prSet presAssocID="{4322482F-D566-4F02-AA6C-5E6928E7B646}" presName="root" presStyleCnt="0"/>
      <dgm:spPr/>
    </dgm:pt>
    <dgm:pt modelId="{5991F5C7-9A5A-4936-A640-69EE903226E0}" type="pres">
      <dgm:prSet presAssocID="{4322482F-D566-4F02-AA6C-5E6928E7B646}" presName="rootComposite" presStyleCnt="0"/>
      <dgm:spPr/>
    </dgm:pt>
    <dgm:pt modelId="{9007036A-CEBC-4C47-9974-C0553AB4AAA5}" type="pres">
      <dgm:prSet presAssocID="{4322482F-D566-4F02-AA6C-5E6928E7B646}" presName="rootText" presStyleLbl="node1" presStyleIdx="1" presStyleCnt="4" custLinFactNeighborX="-837" custLinFactNeighborY="2423"/>
      <dgm:spPr/>
      <dgm:t>
        <a:bodyPr/>
        <a:lstStyle/>
        <a:p>
          <a:endParaRPr lang="en-US"/>
        </a:p>
      </dgm:t>
    </dgm:pt>
    <dgm:pt modelId="{5BC1766A-249F-4D42-BBE8-433311D049B8}" type="pres">
      <dgm:prSet presAssocID="{4322482F-D566-4F02-AA6C-5E6928E7B646}" presName="rootConnector" presStyleLbl="node1" presStyleIdx="1" presStyleCnt="4"/>
      <dgm:spPr/>
      <dgm:t>
        <a:bodyPr/>
        <a:lstStyle/>
        <a:p>
          <a:endParaRPr lang="en-US"/>
        </a:p>
      </dgm:t>
    </dgm:pt>
    <dgm:pt modelId="{85E141A5-34BE-4822-AC2C-40414D580E5C}" type="pres">
      <dgm:prSet presAssocID="{4322482F-D566-4F02-AA6C-5E6928E7B646}" presName="childShape" presStyleCnt="0"/>
      <dgm:spPr/>
    </dgm:pt>
    <dgm:pt modelId="{4071C09C-37C9-422A-9076-9263E2E43305}" type="pres">
      <dgm:prSet presAssocID="{8623BAAB-C9B0-4DEF-ADD8-32F26367BE67}" presName="root" presStyleCnt="0"/>
      <dgm:spPr/>
    </dgm:pt>
    <dgm:pt modelId="{C526844E-6926-4639-9D00-D110FF4A894B}" type="pres">
      <dgm:prSet presAssocID="{8623BAAB-C9B0-4DEF-ADD8-32F26367BE67}" presName="rootComposite" presStyleCnt="0"/>
      <dgm:spPr/>
    </dgm:pt>
    <dgm:pt modelId="{B9663205-6F2C-4E52-8427-30520AC8DFAF}" type="pres">
      <dgm:prSet presAssocID="{8623BAAB-C9B0-4DEF-ADD8-32F26367BE67}" presName="rootText" presStyleLbl="node1" presStyleIdx="2" presStyleCnt="4" custLinFactNeighborX="-1586" custLinFactNeighborY="2423"/>
      <dgm:spPr/>
      <dgm:t>
        <a:bodyPr/>
        <a:lstStyle/>
        <a:p>
          <a:endParaRPr lang="en-US"/>
        </a:p>
      </dgm:t>
    </dgm:pt>
    <dgm:pt modelId="{A677C5C6-60AA-4205-B58C-0DAB3F24CD55}" type="pres">
      <dgm:prSet presAssocID="{8623BAAB-C9B0-4DEF-ADD8-32F26367BE67}" presName="rootConnector" presStyleLbl="node1" presStyleIdx="2" presStyleCnt="4"/>
      <dgm:spPr/>
      <dgm:t>
        <a:bodyPr/>
        <a:lstStyle/>
        <a:p>
          <a:endParaRPr lang="en-US"/>
        </a:p>
      </dgm:t>
    </dgm:pt>
    <dgm:pt modelId="{E6C480C3-6E2C-4048-996A-974CD02F3781}" type="pres">
      <dgm:prSet presAssocID="{8623BAAB-C9B0-4DEF-ADD8-32F26367BE67}" presName="childShape" presStyleCnt="0"/>
      <dgm:spPr/>
    </dgm:pt>
    <dgm:pt modelId="{C7177A9F-221E-426B-962B-BD238462B4CC}" type="pres">
      <dgm:prSet presAssocID="{8C9634F9-CEFC-4FEC-8AE2-42724A31E7D6}" presName="root" presStyleCnt="0"/>
      <dgm:spPr/>
    </dgm:pt>
    <dgm:pt modelId="{C7CDD3F2-C274-443C-8844-AC66C4E3AF6B}" type="pres">
      <dgm:prSet presAssocID="{8C9634F9-CEFC-4FEC-8AE2-42724A31E7D6}" presName="rootComposite" presStyleCnt="0"/>
      <dgm:spPr/>
    </dgm:pt>
    <dgm:pt modelId="{2D1FF5D1-67FB-4122-B9F8-53DC96C3063E}" type="pres">
      <dgm:prSet presAssocID="{8C9634F9-CEFC-4FEC-8AE2-42724A31E7D6}" presName="rootText" presStyleLbl="node1" presStyleIdx="3" presStyleCnt="4" custLinFactNeighborX="-6478" custLinFactNeighborY="54"/>
      <dgm:spPr/>
      <dgm:t>
        <a:bodyPr/>
        <a:lstStyle/>
        <a:p>
          <a:endParaRPr lang="en-US"/>
        </a:p>
      </dgm:t>
    </dgm:pt>
    <dgm:pt modelId="{87D76F0C-6D40-40DC-A107-41C65406A2B1}" type="pres">
      <dgm:prSet presAssocID="{8C9634F9-CEFC-4FEC-8AE2-42724A31E7D6}" presName="rootConnector" presStyleLbl="node1" presStyleIdx="3" presStyleCnt="4"/>
      <dgm:spPr/>
      <dgm:t>
        <a:bodyPr/>
        <a:lstStyle/>
        <a:p>
          <a:endParaRPr lang="en-US"/>
        </a:p>
      </dgm:t>
    </dgm:pt>
    <dgm:pt modelId="{79C9BF19-0F67-42D9-8A2F-19B6717370AE}" type="pres">
      <dgm:prSet presAssocID="{8C9634F9-CEFC-4FEC-8AE2-42724A31E7D6}" presName="childShape" presStyleCnt="0"/>
      <dgm:spPr/>
    </dgm:pt>
  </dgm:ptLst>
  <dgm:cxnLst>
    <dgm:cxn modelId="{FD5B5780-3966-D441-8DD6-8C14D69C672B}" type="presOf" srcId="{8C9634F9-CEFC-4FEC-8AE2-42724A31E7D6}" destId="{87D76F0C-6D40-40DC-A107-41C65406A2B1}" srcOrd="1" destOrd="0" presId="urn:microsoft.com/office/officeart/2005/8/layout/hierarchy3"/>
    <dgm:cxn modelId="{3FECB670-38B7-6444-A8D9-7431A8F8506F}" type="presOf" srcId="{4322482F-D566-4F02-AA6C-5E6928E7B646}" destId="{9007036A-CEBC-4C47-9974-C0553AB4AAA5}" srcOrd="0" destOrd="0" presId="urn:microsoft.com/office/officeart/2005/8/layout/hierarchy3"/>
    <dgm:cxn modelId="{19CF837C-1F8F-4525-9CA6-54B72B944AB5}" srcId="{B8C48FAE-ABA8-4FB1-9702-A6259485DADF}" destId="{25FB200F-CD11-444A-8883-3C58D20B9797}" srcOrd="0" destOrd="0" parTransId="{DF47D6E3-072B-4B89-A0DF-1F6A1C94EC5E}" sibTransId="{61609A16-BF58-46DA-8DC8-E0E1140D3A19}"/>
    <dgm:cxn modelId="{C3D7B533-2F3D-CE4C-83CB-A1F8829ACB82}" type="presOf" srcId="{B8C48FAE-ABA8-4FB1-9702-A6259485DADF}" destId="{29805ACC-692F-45F9-A0CB-3CBE6D88CE6C}" srcOrd="0" destOrd="0" presId="urn:microsoft.com/office/officeart/2005/8/layout/hierarchy3"/>
    <dgm:cxn modelId="{E178DD15-2D60-3C44-BB9B-3E242CA7EA5E}" type="presOf" srcId="{4322482F-D566-4F02-AA6C-5E6928E7B646}" destId="{5BC1766A-249F-4D42-BBE8-433311D049B8}" srcOrd="1" destOrd="0" presId="urn:microsoft.com/office/officeart/2005/8/layout/hierarchy3"/>
    <dgm:cxn modelId="{F3C4039C-403F-0843-B737-C11E23A8676A}" type="presOf" srcId="{25FB200F-CD11-444A-8883-3C58D20B9797}" destId="{204733C5-446D-4B20-8A9B-FB516E11D2BB}" srcOrd="1" destOrd="0" presId="urn:microsoft.com/office/officeart/2005/8/layout/hierarchy3"/>
    <dgm:cxn modelId="{18141C69-D999-42A5-88BB-7FFF78AF54D9}" srcId="{B8C48FAE-ABA8-4FB1-9702-A6259485DADF}" destId="{8623BAAB-C9B0-4DEF-ADD8-32F26367BE67}" srcOrd="2" destOrd="0" parTransId="{E6E50599-B317-4188-A764-0938C6005A87}" sibTransId="{D2E3CA6F-363C-4D36-BAE1-90FE65A388E0}"/>
    <dgm:cxn modelId="{278299D1-E8F8-7241-BB41-30EDB4EE36A2}" type="presOf" srcId="{8C9634F9-CEFC-4FEC-8AE2-42724A31E7D6}" destId="{2D1FF5D1-67FB-4122-B9F8-53DC96C3063E}" srcOrd="0" destOrd="0" presId="urn:microsoft.com/office/officeart/2005/8/layout/hierarchy3"/>
    <dgm:cxn modelId="{16EF8CAD-BFBB-D74A-AE4C-4233C554A1EC}" type="presOf" srcId="{25FB200F-CD11-444A-8883-3C58D20B9797}" destId="{6529E878-F4BB-4C8F-8FA5-263C392FA022}" srcOrd="0" destOrd="0" presId="urn:microsoft.com/office/officeart/2005/8/layout/hierarchy3"/>
    <dgm:cxn modelId="{FDA7AAB2-8687-4019-A91B-16EBCFA9931E}" srcId="{B8C48FAE-ABA8-4FB1-9702-A6259485DADF}" destId="{8C9634F9-CEFC-4FEC-8AE2-42724A31E7D6}" srcOrd="3" destOrd="0" parTransId="{E480E274-4958-4183-83A4-FB50D8A8AA0F}" sibTransId="{8B4D45B5-5403-491E-BA08-6A4B0F26DAC5}"/>
    <dgm:cxn modelId="{B855F9F5-D85B-9245-B0EC-16BF37AE5B32}" type="presOf" srcId="{8623BAAB-C9B0-4DEF-ADD8-32F26367BE67}" destId="{B9663205-6F2C-4E52-8427-30520AC8DFAF}" srcOrd="0" destOrd="0" presId="urn:microsoft.com/office/officeart/2005/8/layout/hierarchy3"/>
    <dgm:cxn modelId="{88A75E02-0E0E-4A40-AC82-E5A53983A91F}" type="presOf" srcId="{8623BAAB-C9B0-4DEF-ADD8-32F26367BE67}" destId="{A677C5C6-60AA-4205-B58C-0DAB3F24CD55}" srcOrd="1" destOrd="0" presId="urn:microsoft.com/office/officeart/2005/8/layout/hierarchy3"/>
    <dgm:cxn modelId="{F086769B-D9EB-40FB-9854-01A36C1AD026}" srcId="{B8C48FAE-ABA8-4FB1-9702-A6259485DADF}" destId="{4322482F-D566-4F02-AA6C-5E6928E7B646}" srcOrd="1" destOrd="0" parTransId="{604F35CA-6A6B-4762-A7B3-7039A14F56CC}" sibTransId="{AA6D1D43-0DED-4D97-B821-4E5AE1B84A0F}"/>
    <dgm:cxn modelId="{B91A73AE-8CC8-CC46-B5D2-4FAAE2157636}" type="presParOf" srcId="{29805ACC-692F-45F9-A0CB-3CBE6D88CE6C}" destId="{29AD26C0-3873-4EA8-8733-955003C559F0}" srcOrd="0" destOrd="0" presId="urn:microsoft.com/office/officeart/2005/8/layout/hierarchy3"/>
    <dgm:cxn modelId="{32AF1D03-AD9E-2F44-ACD4-924709200B08}" type="presParOf" srcId="{29AD26C0-3873-4EA8-8733-955003C559F0}" destId="{5B2153D8-B7F3-47B4-953B-B4C6696CFFD6}" srcOrd="0" destOrd="0" presId="urn:microsoft.com/office/officeart/2005/8/layout/hierarchy3"/>
    <dgm:cxn modelId="{9F3BA56E-97E5-3746-9D0D-F77E1D4924C4}" type="presParOf" srcId="{5B2153D8-B7F3-47B4-953B-B4C6696CFFD6}" destId="{6529E878-F4BB-4C8F-8FA5-263C392FA022}" srcOrd="0" destOrd="0" presId="urn:microsoft.com/office/officeart/2005/8/layout/hierarchy3"/>
    <dgm:cxn modelId="{F5961A99-3361-6841-ADFA-337C15C554E1}" type="presParOf" srcId="{5B2153D8-B7F3-47B4-953B-B4C6696CFFD6}" destId="{204733C5-446D-4B20-8A9B-FB516E11D2BB}" srcOrd="1" destOrd="0" presId="urn:microsoft.com/office/officeart/2005/8/layout/hierarchy3"/>
    <dgm:cxn modelId="{E7C80B38-A77F-4648-B6A4-C105A45742CC}" type="presParOf" srcId="{29AD26C0-3873-4EA8-8733-955003C559F0}" destId="{A0F39D18-A81F-40FF-8232-FEAF2C0415D4}" srcOrd="1" destOrd="0" presId="urn:microsoft.com/office/officeart/2005/8/layout/hierarchy3"/>
    <dgm:cxn modelId="{D46C8DB4-1FCB-104C-A381-91952BA61155}" type="presParOf" srcId="{29805ACC-692F-45F9-A0CB-3CBE6D88CE6C}" destId="{477C8B22-66BA-4F5C-BA15-5FBCB33D652F}" srcOrd="1" destOrd="0" presId="urn:microsoft.com/office/officeart/2005/8/layout/hierarchy3"/>
    <dgm:cxn modelId="{0FAF8F89-7A21-8B45-BFFD-439EB874A7E8}" type="presParOf" srcId="{477C8B22-66BA-4F5C-BA15-5FBCB33D652F}" destId="{5991F5C7-9A5A-4936-A640-69EE903226E0}" srcOrd="0" destOrd="0" presId="urn:microsoft.com/office/officeart/2005/8/layout/hierarchy3"/>
    <dgm:cxn modelId="{EE35A9B8-873E-AE44-862D-6A1D9EC96A5B}" type="presParOf" srcId="{5991F5C7-9A5A-4936-A640-69EE903226E0}" destId="{9007036A-CEBC-4C47-9974-C0553AB4AAA5}" srcOrd="0" destOrd="0" presId="urn:microsoft.com/office/officeart/2005/8/layout/hierarchy3"/>
    <dgm:cxn modelId="{997FC48A-481B-1745-ADFC-0603695BB89B}" type="presParOf" srcId="{5991F5C7-9A5A-4936-A640-69EE903226E0}" destId="{5BC1766A-249F-4D42-BBE8-433311D049B8}" srcOrd="1" destOrd="0" presId="urn:microsoft.com/office/officeart/2005/8/layout/hierarchy3"/>
    <dgm:cxn modelId="{9BA82F2F-FC73-EF4E-B04B-7C0B41E09352}" type="presParOf" srcId="{477C8B22-66BA-4F5C-BA15-5FBCB33D652F}" destId="{85E141A5-34BE-4822-AC2C-40414D580E5C}" srcOrd="1" destOrd="0" presId="urn:microsoft.com/office/officeart/2005/8/layout/hierarchy3"/>
    <dgm:cxn modelId="{7C9AAD9D-2831-7744-9E2F-230378429B11}" type="presParOf" srcId="{29805ACC-692F-45F9-A0CB-3CBE6D88CE6C}" destId="{4071C09C-37C9-422A-9076-9263E2E43305}" srcOrd="2" destOrd="0" presId="urn:microsoft.com/office/officeart/2005/8/layout/hierarchy3"/>
    <dgm:cxn modelId="{BEE2FBDA-AB8E-3A4F-A0A1-2CE1B19FB2E1}" type="presParOf" srcId="{4071C09C-37C9-422A-9076-9263E2E43305}" destId="{C526844E-6926-4639-9D00-D110FF4A894B}" srcOrd="0" destOrd="0" presId="urn:microsoft.com/office/officeart/2005/8/layout/hierarchy3"/>
    <dgm:cxn modelId="{1384F6F8-BA67-D34F-9675-1A9EB76353D2}" type="presParOf" srcId="{C526844E-6926-4639-9D00-D110FF4A894B}" destId="{B9663205-6F2C-4E52-8427-30520AC8DFAF}" srcOrd="0" destOrd="0" presId="urn:microsoft.com/office/officeart/2005/8/layout/hierarchy3"/>
    <dgm:cxn modelId="{1F3096F7-418F-6646-9735-16E732139989}" type="presParOf" srcId="{C526844E-6926-4639-9D00-D110FF4A894B}" destId="{A677C5C6-60AA-4205-B58C-0DAB3F24CD55}" srcOrd="1" destOrd="0" presId="urn:microsoft.com/office/officeart/2005/8/layout/hierarchy3"/>
    <dgm:cxn modelId="{16BACC64-DDF7-6941-81F0-3BCC00C098D2}" type="presParOf" srcId="{4071C09C-37C9-422A-9076-9263E2E43305}" destId="{E6C480C3-6E2C-4048-996A-974CD02F3781}" srcOrd="1" destOrd="0" presId="urn:microsoft.com/office/officeart/2005/8/layout/hierarchy3"/>
    <dgm:cxn modelId="{54CBC020-63FF-A541-9882-E1972884B2D9}" type="presParOf" srcId="{29805ACC-692F-45F9-A0CB-3CBE6D88CE6C}" destId="{C7177A9F-221E-426B-962B-BD238462B4CC}" srcOrd="3" destOrd="0" presId="urn:microsoft.com/office/officeart/2005/8/layout/hierarchy3"/>
    <dgm:cxn modelId="{2A0A3A87-BAB2-4949-8B45-E865C387D6C7}" type="presParOf" srcId="{C7177A9F-221E-426B-962B-BD238462B4CC}" destId="{C7CDD3F2-C274-443C-8844-AC66C4E3AF6B}" srcOrd="0" destOrd="0" presId="urn:microsoft.com/office/officeart/2005/8/layout/hierarchy3"/>
    <dgm:cxn modelId="{7F898358-2B8B-B149-B74B-DDE14F7572C1}" type="presParOf" srcId="{C7CDD3F2-C274-443C-8844-AC66C4E3AF6B}" destId="{2D1FF5D1-67FB-4122-B9F8-53DC96C3063E}" srcOrd="0" destOrd="0" presId="urn:microsoft.com/office/officeart/2005/8/layout/hierarchy3"/>
    <dgm:cxn modelId="{D2BE06ED-5B99-F142-8834-46098248ECC9}" type="presParOf" srcId="{C7CDD3F2-C274-443C-8844-AC66C4E3AF6B}" destId="{87D76F0C-6D40-40DC-A107-41C65406A2B1}" srcOrd="1" destOrd="0" presId="urn:microsoft.com/office/officeart/2005/8/layout/hierarchy3"/>
    <dgm:cxn modelId="{94F28447-AA34-C84C-AB0B-02BB9FE33149}" type="presParOf" srcId="{C7177A9F-221E-426B-962B-BD238462B4CC}" destId="{79C9BF19-0F67-42D9-8A2F-19B6717370A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0818B3-D552-9542-97E2-BDEBACBEA406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977516-E805-F746-983D-AFCC49B7BAD6}">
      <dgm:prSet/>
      <dgm:spPr/>
      <dgm:t>
        <a:bodyPr/>
        <a:lstStyle/>
        <a:p>
          <a:pPr rtl="0"/>
          <a:r>
            <a:rPr lang="en-US" dirty="0" smtClean="0"/>
            <a:t>(S)peed/ Performance</a:t>
          </a:r>
          <a:endParaRPr lang="en-US" dirty="0"/>
        </a:p>
      </dgm:t>
    </dgm:pt>
    <dgm:pt modelId="{F199067A-342C-3348-9C9E-9970BD0D23CE}" type="parTrans" cxnId="{FEF65639-7268-0747-A6E7-D104D1376FCF}">
      <dgm:prSet/>
      <dgm:spPr/>
      <dgm:t>
        <a:bodyPr/>
        <a:lstStyle/>
        <a:p>
          <a:endParaRPr lang="en-US"/>
        </a:p>
      </dgm:t>
    </dgm:pt>
    <dgm:pt modelId="{26F796CF-E193-AF42-AA6B-86849191D07D}" type="sibTrans" cxnId="{FEF65639-7268-0747-A6E7-D104D1376FCF}">
      <dgm:prSet/>
      <dgm:spPr/>
      <dgm:t>
        <a:bodyPr/>
        <a:lstStyle/>
        <a:p>
          <a:endParaRPr lang="en-US"/>
        </a:p>
      </dgm:t>
    </dgm:pt>
    <dgm:pt modelId="{BFB762FC-AE88-6647-9529-2B2E402046CC}">
      <dgm:prSet/>
      <dgm:spPr/>
      <dgm:t>
        <a:bodyPr/>
        <a:lstStyle/>
        <a:p>
          <a:pPr rtl="0"/>
          <a:r>
            <a:rPr lang="en-US" dirty="0" smtClean="0"/>
            <a:t>(T)</a:t>
          </a:r>
          <a:r>
            <a:rPr lang="en-US" dirty="0" err="1" smtClean="0"/>
            <a:t>ime</a:t>
          </a:r>
          <a:r>
            <a:rPr lang="en-US" dirty="0" smtClean="0"/>
            <a:t>/Cost</a:t>
          </a:r>
          <a:endParaRPr lang="en-US" dirty="0"/>
        </a:p>
      </dgm:t>
    </dgm:pt>
    <dgm:pt modelId="{ABA9A29B-8D69-F041-A08A-41A33884579C}" type="parTrans" cxnId="{1793A022-EE7B-6246-A0FC-E9DE8F231E4E}">
      <dgm:prSet/>
      <dgm:spPr/>
      <dgm:t>
        <a:bodyPr/>
        <a:lstStyle/>
        <a:p>
          <a:endParaRPr lang="en-US"/>
        </a:p>
      </dgm:t>
    </dgm:pt>
    <dgm:pt modelId="{DD5E9D2F-DD85-584D-A330-01DF3B427FC6}" type="sibTrans" cxnId="{1793A022-EE7B-6246-A0FC-E9DE8F231E4E}">
      <dgm:prSet/>
      <dgm:spPr/>
      <dgm:t>
        <a:bodyPr/>
        <a:lstStyle/>
        <a:p>
          <a:endParaRPr lang="en-US"/>
        </a:p>
      </dgm:t>
    </dgm:pt>
    <dgm:pt modelId="{61187A5C-8431-9B4A-944F-0238D3EF1148}">
      <dgm:prSet/>
      <dgm:spPr/>
      <dgm:t>
        <a:bodyPr/>
        <a:lstStyle/>
        <a:p>
          <a:pPr rtl="0"/>
          <a:r>
            <a:rPr lang="en-US" dirty="0" smtClean="0"/>
            <a:t>(A)</a:t>
          </a:r>
          <a:r>
            <a:rPr lang="en-US" dirty="0" err="1" smtClean="0"/>
            <a:t>lways</a:t>
          </a:r>
          <a:r>
            <a:rPr lang="en-US" dirty="0" smtClean="0"/>
            <a:t> use Newest Features</a:t>
          </a:r>
          <a:endParaRPr lang="en-US" dirty="0"/>
        </a:p>
      </dgm:t>
    </dgm:pt>
    <dgm:pt modelId="{6659917D-B3B6-B547-970B-749C86DF98D5}" type="parTrans" cxnId="{2096B3EB-485A-B742-907E-8EB6FD521AE1}">
      <dgm:prSet/>
      <dgm:spPr/>
      <dgm:t>
        <a:bodyPr/>
        <a:lstStyle/>
        <a:p>
          <a:endParaRPr lang="en-US"/>
        </a:p>
      </dgm:t>
    </dgm:pt>
    <dgm:pt modelId="{63A1C759-9445-4243-A96E-5EC5E2809872}" type="sibTrans" cxnId="{2096B3EB-485A-B742-907E-8EB6FD521AE1}">
      <dgm:prSet/>
      <dgm:spPr/>
      <dgm:t>
        <a:bodyPr/>
        <a:lstStyle/>
        <a:p>
          <a:endParaRPr lang="en-US"/>
        </a:p>
      </dgm:t>
    </dgm:pt>
    <dgm:pt modelId="{8E4783AD-A2A0-EB46-9103-99B5799E99A9}">
      <dgm:prSet/>
      <dgm:spPr/>
      <dgm:t>
        <a:bodyPr/>
        <a:lstStyle/>
        <a:p>
          <a:pPr rtl="0"/>
          <a:r>
            <a:rPr lang="en-US" dirty="0" smtClean="0"/>
            <a:t>(N)</a:t>
          </a:r>
          <a:r>
            <a:rPr lang="en-US" dirty="0" err="1" smtClean="0"/>
            <a:t>ative</a:t>
          </a:r>
          <a:r>
            <a:rPr lang="en-US" dirty="0" smtClean="0"/>
            <a:t> User Interface</a:t>
          </a:r>
          <a:endParaRPr lang="en-US" dirty="0"/>
        </a:p>
      </dgm:t>
    </dgm:pt>
    <dgm:pt modelId="{E1D9F723-532A-E545-95BA-28AB6FED4372}" type="parTrans" cxnId="{BE7E476B-9EB3-5049-ADE3-898320054C7E}">
      <dgm:prSet/>
      <dgm:spPr/>
      <dgm:t>
        <a:bodyPr/>
        <a:lstStyle/>
        <a:p>
          <a:endParaRPr lang="en-US"/>
        </a:p>
      </dgm:t>
    </dgm:pt>
    <dgm:pt modelId="{2681D49D-A12B-7344-9213-C450D247682B}" type="sibTrans" cxnId="{BE7E476B-9EB3-5049-ADE3-898320054C7E}">
      <dgm:prSet/>
      <dgm:spPr/>
      <dgm:t>
        <a:bodyPr/>
        <a:lstStyle/>
        <a:p>
          <a:endParaRPr lang="en-US"/>
        </a:p>
      </dgm:t>
    </dgm:pt>
    <dgm:pt modelId="{8EC434EC-A8C3-0744-B2C4-003803AF19E5}">
      <dgm:prSet/>
      <dgm:spPr/>
      <dgm:t>
        <a:bodyPr/>
        <a:lstStyle/>
        <a:p>
          <a:pPr rtl="0"/>
          <a:r>
            <a:rPr lang="en-US" smtClean="0"/>
            <a:t>(C)omplex</a:t>
          </a:r>
          <a:r>
            <a:rPr lang="en-US" dirty="0" smtClean="0"/>
            <a:t> Hardware / API interaction</a:t>
          </a:r>
          <a:endParaRPr lang="en-US" dirty="0"/>
        </a:p>
      </dgm:t>
    </dgm:pt>
    <dgm:pt modelId="{2DB8FCC7-07D5-874B-8121-C3D48CB2AD24}" type="parTrans" cxnId="{5A20D141-5451-7F47-AF96-B790F333747C}">
      <dgm:prSet/>
      <dgm:spPr/>
      <dgm:t>
        <a:bodyPr/>
        <a:lstStyle/>
        <a:p>
          <a:endParaRPr lang="en-US"/>
        </a:p>
      </dgm:t>
    </dgm:pt>
    <dgm:pt modelId="{C7AEE262-451D-7646-87D4-82F5D2B68D06}" type="sibTrans" cxnId="{5A20D141-5451-7F47-AF96-B790F333747C}">
      <dgm:prSet/>
      <dgm:spPr/>
      <dgm:t>
        <a:bodyPr/>
        <a:lstStyle/>
        <a:p>
          <a:endParaRPr lang="en-US"/>
        </a:p>
      </dgm:t>
    </dgm:pt>
    <dgm:pt modelId="{2117D2DE-4B26-3643-AC0C-41B09630CEFE}">
      <dgm:prSet/>
      <dgm:spPr/>
      <dgm:t>
        <a:bodyPr/>
        <a:lstStyle/>
        <a:p>
          <a:pPr rtl="0"/>
          <a:r>
            <a:rPr lang="en-US" dirty="0" smtClean="0"/>
            <a:t>(E)</a:t>
          </a:r>
          <a:r>
            <a:rPr lang="en-US" dirty="0" err="1" smtClean="0"/>
            <a:t>nterprise</a:t>
          </a:r>
          <a:r>
            <a:rPr lang="en-US" dirty="0" smtClean="0"/>
            <a:t> Services / Tools</a:t>
          </a:r>
          <a:endParaRPr lang="en-US" dirty="0"/>
        </a:p>
      </dgm:t>
    </dgm:pt>
    <dgm:pt modelId="{93268333-3FAE-6B4A-BB17-9A6D5B4486B4}" type="parTrans" cxnId="{4817ED60-DE5B-3F43-9E99-5FA909BFDB1D}">
      <dgm:prSet/>
      <dgm:spPr/>
      <dgm:t>
        <a:bodyPr/>
        <a:lstStyle/>
        <a:p>
          <a:endParaRPr lang="en-US"/>
        </a:p>
      </dgm:t>
    </dgm:pt>
    <dgm:pt modelId="{0D49FB84-B8EC-E94F-9F84-DE414A47781F}" type="sibTrans" cxnId="{4817ED60-DE5B-3F43-9E99-5FA909BFDB1D}">
      <dgm:prSet/>
      <dgm:spPr/>
      <dgm:t>
        <a:bodyPr/>
        <a:lstStyle/>
        <a:p>
          <a:endParaRPr lang="en-US"/>
        </a:p>
      </dgm:t>
    </dgm:pt>
    <dgm:pt modelId="{6ACDF2CA-A89D-EF4B-BF9D-47C29734E16C}" type="pres">
      <dgm:prSet presAssocID="{920818B3-D552-9542-97E2-BDEBACBEA40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1CCA55-A7A7-0942-83E5-44156E5E5DB0}" type="pres">
      <dgm:prSet presAssocID="{70977516-E805-F746-983D-AFCC49B7BAD6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F6580A-DD26-544C-BA01-EFF918085E7C}" type="pres">
      <dgm:prSet presAssocID="{26F796CF-E193-AF42-AA6B-86849191D07D}" presName="spacer" presStyleCnt="0"/>
      <dgm:spPr/>
    </dgm:pt>
    <dgm:pt modelId="{F76A6CD9-C82D-BB4D-9B7A-1FD997179222}" type="pres">
      <dgm:prSet presAssocID="{BFB762FC-AE88-6647-9529-2B2E402046CC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AF6E08-2BFF-464C-9F2A-45B6F4F6BDCC}" type="pres">
      <dgm:prSet presAssocID="{DD5E9D2F-DD85-584D-A330-01DF3B427FC6}" presName="spacer" presStyleCnt="0"/>
      <dgm:spPr/>
    </dgm:pt>
    <dgm:pt modelId="{64965744-47AE-C649-88EA-5F3D846F1A9D}" type="pres">
      <dgm:prSet presAssocID="{61187A5C-8431-9B4A-944F-0238D3EF1148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021953-B993-264F-A438-CA33CB50A7FC}" type="pres">
      <dgm:prSet presAssocID="{63A1C759-9445-4243-A96E-5EC5E2809872}" presName="spacer" presStyleCnt="0"/>
      <dgm:spPr/>
    </dgm:pt>
    <dgm:pt modelId="{5E6CA4F4-8D0C-3B4E-A057-AD710544889D}" type="pres">
      <dgm:prSet presAssocID="{8E4783AD-A2A0-EB46-9103-99B5799E99A9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8ACA9D-587D-F842-AB10-367E1CCED67B}" type="pres">
      <dgm:prSet presAssocID="{2681D49D-A12B-7344-9213-C450D247682B}" presName="spacer" presStyleCnt="0"/>
      <dgm:spPr/>
    </dgm:pt>
    <dgm:pt modelId="{A8086523-CED3-5C45-8C27-011DEBFDAB8D}" type="pres">
      <dgm:prSet presAssocID="{8EC434EC-A8C3-0744-B2C4-003803AF19E5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76C93F-49E1-3F4B-AD51-39024FA91E6F}" type="pres">
      <dgm:prSet presAssocID="{C7AEE262-451D-7646-87D4-82F5D2B68D06}" presName="spacer" presStyleCnt="0"/>
      <dgm:spPr/>
    </dgm:pt>
    <dgm:pt modelId="{7CEA47C3-C537-1B48-B2B8-CAA89BB9DC3D}" type="pres">
      <dgm:prSet presAssocID="{2117D2DE-4B26-3643-AC0C-41B09630CEFE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814F95A-07BE-524F-98AC-DD1CCFB573B4}" type="presOf" srcId="{2117D2DE-4B26-3643-AC0C-41B09630CEFE}" destId="{7CEA47C3-C537-1B48-B2B8-CAA89BB9DC3D}" srcOrd="0" destOrd="0" presId="urn:microsoft.com/office/officeart/2005/8/layout/vList2"/>
    <dgm:cxn modelId="{5A20D141-5451-7F47-AF96-B790F333747C}" srcId="{920818B3-D552-9542-97E2-BDEBACBEA406}" destId="{8EC434EC-A8C3-0744-B2C4-003803AF19E5}" srcOrd="4" destOrd="0" parTransId="{2DB8FCC7-07D5-874B-8121-C3D48CB2AD24}" sibTransId="{C7AEE262-451D-7646-87D4-82F5D2B68D06}"/>
    <dgm:cxn modelId="{22F98740-AEE8-634E-AA72-67F4CCCEA15D}" type="presOf" srcId="{61187A5C-8431-9B4A-944F-0238D3EF1148}" destId="{64965744-47AE-C649-88EA-5F3D846F1A9D}" srcOrd="0" destOrd="0" presId="urn:microsoft.com/office/officeart/2005/8/layout/vList2"/>
    <dgm:cxn modelId="{1A801E91-7CBE-694C-B4B0-769C5B3A5691}" type="presOf" srcId="{70977516-E805-F746-983D-AFCC49B7BAD6}" destId="{781CCA55-A7A7-0942-83E5-44156E5E5DB0}" srcOrd="0" destOrd="0" presId="urn:microsoft.com/office/officeart/2005/8/layout/vList2"/>
    <dgm:cxn modelId="{2096B3EB-485A-B742-907E-8EB6FD521AE1}" srcId="{920818B3-D552-9542-97E2-BDEBACBEA406}" destId="{61187A5C-8431-9B4A-944F-0238D3EF1148}" srcOrd="2" destOrd="0" parTransId="{6659917D-B3B6-B547-970B-749C86DF98D5}" sibTransId="{63A1C759-9445-4243-A96E-5EC5E2809872}"/>
    <dgm:cxn modelId="{BE7E476B-9EB3-5049-ADE3-898320054C7E}" srcId="{920818B3-D552-9542-97E2-BDEBACBEA406}" destId="{8E4783AD-A2A0-EB46-9103-99B5799E99A9}" srcOrd="3" destOrd="0" parTransId="{E1D9F723-532A-E545-95BA-28AB6FED4372}" sibTransId="{2681D49D-A12B-7344-9213-C450D247682B}"/>
    <dgm:cxn modelId="{26A19EDA-DD16-1D43-987A-37C92CE5484A}" type="presOf" srcId="{BFB762FC-AE88-6647-9529-2B2E402046CC}" destId="{F76A6CD9-C82D-BB4D-9B7A-1FD997179222}" srcOrd="0" destOrd="0" presId="urn:microsoft.com/office/officeart/2005/8/layout/vList2"/>
    <dgm:cxn modelId="{684C4EC5-A507-E741-BBEA-04673800C66B}" type="presOf" srcId="{8EC434EC-A8C3-0744-B2C4-003803AF19E5}" destId="{A8086523-CED3-5C45-8C27-011DEBFDAB8D}" srcOrd="0" destOrd="0" presId="urn:microsoft.com/office/officeart/2005/8/layout/vList2"/>
    <dgm:cxn modelId="{1793A022-EE7B-6246-A0FC-E9DE8F231E4E}" srcId="{920818B3-D552-9542-97E2-BDEBACBEA406}" destId="{BFB762FC-AE88-6647-9529-2B2E402046CC}" srcOrd="1" destOrd="0" parTransId="{ABA9A29B-8D69-F041-A08A-41A33884579C}" sibTransId="{DD5E9D2F-DD85-584D-A330-01DF3B427FC6}"/>
    <dgm:cxn modelId="{452BE997-8324-E04A-A75B-DC2E77835133}" type="presOf" srcId="{920818B3-D552-9542-97E2-BDEBACBEA406}" destId="{6ACDF2CA-A89D-EF4B-BF9D-47C29734E16C}" srcOrd="0" destOrd="0" presId="urn:microsoft.com/office/officeart/2005/8/layout/vList2"/>
    <dgm:cxn modelId="{0ADAC6F5-CDE1-4F43-85E3-B3357D0195C3}" type="presOf" srcId="{8E4783AD-A2A0-EB46-9103-99B5799E99A9}" destId="{5E6CA4F4-8D0C-3B4E-A057-AD710544889D}" srcOrd="0" destOrd="0" presId="urn:microsoft.com/office/officeart/2005/8/layout/vList2"/>
    <dgm:cxn modelId="{FEF65639-7268-0747-A6E7-D104D1376FCF}" srcId="{920818B3-D552-9542-97E2-BDEBACBEA406}" destId="{70977516-E805-F746-983D-AFCC49B7BAD6}" srcOrd="0" destOrd="0" parTransId="{F199067A-342C-3348-9C9E-9970BD0D23CE}" sibTransId="{26F796CF-E193-AF42-AA6B-86849191D07D}"/>
    <dgm:cxn modelId="{4817ED60-DE5B-3F43-9E99-5FA909BFDB1D}" srcId="{920818B3-D552-9542-97E2-BDEBACBEA406}" destId="{2117D2DE-4B26-3643-AC0C-41B09630CEFE}" srcOrd="5" destOrd="0" parTransId="{93268333-3FAE-6B4A-BB17-9A6D5B4486B4}" sibTransId="{0D49FB84-B8EC-E94F-9F84-DE414A47781F}"/>
    <dgm:cxn modelId="{6C9670F2-DE23-FA42-ACE7-6CACE22480E4}" type="presParOf" srcId="{6ACDF2CA-A89D-EF4B-BF9D-47C29734E16C}" destId="{781CCA55-A7A7-0942-83E5-44156E5E5DB0}" srcOrd="0" destOrd="0" presId="urn:microsoft.com/office/officeart/2005/8/layout/vList2"/>
    <dgm:cxn modelId="{AEB358D0-A980-2041-A65E-41C4D6BA08F2}" type="presParOf" srcId="{6ACDF2CA-A89D-EF4B-BF9D-47C29734E16C}" destId="{C7F6580A-DD26-544C-BA01-EFF918085E7C}" srcOrd="1" destOrd="0" presId="urn:microsoft.com/office/officeart/2005/8/layout/vList2"/>
    <dgm:cxn modelId="{78C6278F-3673-814B-8FF7-CE2546320FDC}" type="presParOf" srcId="{6ACDF2CA-A89D-EF4B-BF9D-47C29734E16C}" destId="{F76A6CD9-C82D-BB4D-9B7A-1FD997179222}" srcOrd="2" destOrd="0" presId="urn:microsoft.com/office/officeart/2005/8/layout/vList2"/>
    <dgm:cxn modelId="{3FFAA653-2AD8-B340-AD6B-DB265E673882}" type="presParOf" srcId="{6ACDF2CA-A89D-EF4B-BF9D-47C29734E16C}" destId="{83AF6E08-2BFF-464C-9F2A-45B6F4F6BDCC}" srcOrd="3" destOrd="0" presId="urn:microsoft.com/office/officeart/2005/8/layout/vList2"/>
    <dgm:cxn modelId="{4408D65D-20C0-7C4E-B701-6730D2DDE7F1}" type="presParOf" srcId="{6ACDF2CA-A89D-EF4B-BF9D-47C29734E16C}" destId="{64965744-47AE-C649-88EA-5F3D846F1A9D}" srcOrd="4" destOrd="0" presId="urn:microsoft.com/office/officeart/2005/8/layout/vList2"/>
    <dgm:cxn modelId="{01F3C051-A4FD-AC41-A62E-ACA04A0BCB6A}" type="presParOf" srcId="{6ACDF2CA-A89D-EF4B-BF9D-47C29734E16C}" destId="{91021953-B993-264F-A438-CA33CB50A7FC}" srcOrd="5" destOrd="0" presId="urn:microsoft.com/office/officeart/2005/8/layout/vList2"/>
    <dgm:cxn modelId="{8E02B6B5-10D7-8241-8BAE-A7C181D2DAAC}" type="presParOf" srcId="{6ACDF2CA-A89D-EF4B-BF9D-47C29734E16C}" destId="{5E6CA4F4-8D0C-3B4E-A057-AD710544889D}" srcOrd="6" destOrd="0" presId="urn:microsoft.com/office/officeart/2005/8/layout/vList2"/>
    <dgm:cxn modelId="{266A1B0B-32BE-8643-A0E7-20B64D19D849}" type="presParOf" srcId="{6ACDF2CA-A89D-EF4B-BF9D-47C29734E16C}" destId="{068ACA9D-587D-F842-AB10-367E1CCED67B}" srcOrd="7" destOrd="0" presId="urn:microsoft.com/office/officeart/2005/8/layout/vList2"/>
    <dgm:cxn modelId="{7C8693CA-56AA-E24C-B216-CB6E89D97D6C}" type="presParOf" srcId="{6ACDF2CA-A89D-EF4B-BF9D-47C29734E16C}" destId="{A8086523-CED3-5C45-8C27-011DEBFDAB8D}" srcOrd="8" destOrd="0" presId="urn:microsoft.com/office/officeart/2005/8/layout/vList2"/>
    <dgm:cxn modelId="{20768DAA-E124-254B-9015-0B8A327457BA}" type="presParOf" srcId="{6ACDF2CA-A89D-EF4B-BF9D-47C29734E16C}" destId="{7876C93F-49E1-3F4B-AD51-39024FA91E6F}" srcOrd="9" destOrd="0" presId="urn:microsoft.com/office/officeart/2005/8/layout/vList2"/>
    <dgm:cxn modelId="{40601B1D-AC11-FC41-9A76-A40619F03691}" type="presParOf" srcId="{6ACDF2CA-A89D-EF4B-BF9D-47C29734E16C}" destId="{7CEA47C3-C537-1B48-B2B8-CAA89BB9DC3D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A07217-599B-6445-AFB7-919607D9CB88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7AF4EA8-0423-A94B-93DB-E0E5AFA3A483}">
      <dgm:prSet/>
      <dgm:spPr/>
      <dgm:t>
        <a:bodyPr/>
        <a:lstStyle/>
        <a:p>
          <a:pPr rtl="0"/>
          <a:r>
            <a:rPr lang="en-US" smtClean="0"/>
            <a:t>MvxViewModel – Base class for all view models</a:t>
          </a:r>
          <a:endParaRPr lang="en-US"/>
        </a:p>
      </dgm:t>
    </dgm:pt>
    <dgm:pt modelId="{42E1D8A8-56B7-E640-9A9B-23EA7F9EEA99}" type="parTrans" cxnId="{24D78B3B-5C8C-4544-8043-241E9271D341}">
      <dgm:prSet/>
      <dgm:spPr/>
      <dgm:t>
        <a:bodyPr/>
        <a:lstStyle/>
        <a:p>
          <a:endParaRPr lang="en-US"/>
        </a:p>
      </dgm:t>
    </dgm:pt>
    <dgm:pt modelId="{C1397AF0-5A9A-7244-8A96-6CCB50A84A15}" type="sibTrans" cxnId="{24D78B3B-5C8C-4544-8043-241E9271D341}">
      <dgm:prSet/>
      <dgm:spPr/>
      <dgm:t>
        <a:bodyPr/>
        <a:lstStyle/>
        <a:p>
          <a:endParaRPr lang="en-US"/>
        </a:p>
      </dgm:t>
    </dgm:pt>
    <dgm:pt modelId="{59FA9D8F-C2F8-6E41-8150-5F9F89C947C5}">
      <dgm:prSet/>
      <dgm:spPr/>
      <dgm:t>
        <a:bodyPr/>
        <a:lstStyle/>
        <a:p>
          <a:pPr rtl="0"/>
          <a:r>
            <a:rPr lang="en-US" smtClean="0"/>
            <a:t>MvxAppStart – Specifies what View Model for the application to use when starting</a:t>
          </a:r>
          <a:endParaRPr lang="en-US"/>
        </a:p>
      </dgm:t>
    </dgm:pt>
    <dgm:pt modelId="{C96F71EC-0A43-A343-8FC6-8C37F479888F}" type="parTrans" cxnId="{72A8C6CD-3BFC-A540-BDDA-F438235C6AFA}">
      <dgm:prSet/>
      <dgm:spPr/>
      <dgm:t>
        <a:bodyPr/>
        <a:lstStyle/>
        <a:p>
          <a:endParaRPr lang="en-US"/>
        </a:p>
      </dgm:t>
    </dgm:pt>
    <dgm:pt modelId="{728E8D4D-AF9A-FB4B-8B57-578D179C96EA}" type="sibTrans" cxnId="{72A8C6CD-3BFC-A540-BDDA-F438235C6AFA}">
      <dgm:prSet/>
      <dgm:spPr/>
      <dgm:t>
        <a:bodyPr/>
        <a:lstStyle/>
        <a:p>
          <a:endParaRPr lang="en-US"/>
        </a:p>
      </dgm:t>
    </dgm:pt>
    <dgm:pt modelId="{6C7CAE92-3E44-B546-BA47-0FE8111018B2}">
      <dgm:prSet/>
      <dgm:spPr/>
      <dgm:t>
        <a:bodyPr/>
        <a:lstStyle/>
        <a:p>
          <a:pPr rtl="0"/>
          <a:r>
            <a:rPr lang="en-US" smtClean="0"/>
            <a:t>MvxApplication – Main cross platform  application settings</a:t>
          </a:r>
          <a:endParaRPr lang="en-US"/>
        </a:p>
      </dgm:t>
    </dgm:pt>
    <dgm:pt modelId="{B881FB01-CA77-DD41-BDAF-E9179378C829}" type="parTrans" cxnId="{662F1F8E-0C80-A54D-ADE3-15A012EC40B0}">
      <dgm:prSet/>
      <dgm:spPr/>
      <dgm:t>
        <a:bodyPr/>
        <a:lstStyle/>
        <a:p>
          <a:endParaRPr lang="en-US"/>
        </a:p>
      </dgm:t>
    </dgm:pt>
    <dgm:pt modelId="{F2B637C7-76CA-704C-AF35-814B40A504D3}" type="sibTrans" cxnId="{662F1F8E-0C80-A54D-ADE3-15A012EC40B0}">
      <dgm:prSet/>
      <dgm:spPr/>
      <dgm:t>
        <a:bodyPr/>
        <a:lstStyle/>
        <a:p>
          <a:endParaRPr lang="en-US"/>
        </a:p>
      </dgm:t>
    </dgm:pt>
    <dgm:pt modelId="{05C014B1-648F-0A49-B7FB-472005591C63}">
      <dgm:prSet/>
      <dgm:spPr/>
      <dgm:t>
        <a:bodyPr/>
        <a:lstStyle/>
        <a:p>
          <a:pPr rtl="0"/>
          <a:r>
            <a:rPr lang="en-US" smtClean="0"/>
            <a:t>Mvx – Mainly used for inversion of control</a:t>
          </a:r>
          <a:endParaRPr lang="en-US"/>
        </a:p>
      </dgm:t>
    </dgm:pt>
    <dgm:pt modelId="{DEA51D50-A007-664D-A840-234E5A2EBA33}" type="parTrans" cxnId="{CBE7A7FB-20AA-4948-9751-DF70A75EF620}">
      <dgm:prSet/>
      <dgm:spPr/>
      <dgm:t>
        <a:bodyPr/>
        <a:lstStyle/>
        <a:p>
          <a:endParaRPr lang="en-US"/>
        </a:p>
      </dgm:t>
    </dgm:pt>
    <dgm:pt modelId="{0BAACF8B-9CA4-3843-AABC-34B3DC471578}" type="sibTrans" cxnId="{CBE7A7FB-20AA-4948-9751-DF70A75EF620}">
      <dgm:prSet/>
      <dgm:spPr/>
      <dgm:t>
        <a:bodyPr/>
        <a:lstStyle/>
        <a:p>
          <a:endParaRPr lang="en-US"/>
        </a:p>
      </dgm:t>
    </dgm:pt>
    <dgm:pt modelId="{AA1D4592-088A-9141-A906-8D36035509C0}">
      <dgm:prSet/>
      <dgm:spPr/>
      <dgm:t>
        <a:bodyPr/>
        <a:lstStyle/>
        <a:p>
          <a:pPr rtl="0"/>
          <a:r>
            <a:rPr lang="en-US" smtClean="0"/>
            <a:t>MvxCommand – Implements ICommand</a:t>
          </a:r>
          <a:endParaRPr lang="en-US"/>
        </a:p>
      </dgm:t>
    </dgm:pt>
    <dgm:pt modelId="{BB12EFFB-6E63-B341-8F52-B8D6635622AE}" type="parTrans" cxnId="{1BB49573-E4A2-224F-98DD-2C31057A2075}">
      <dgm:prSet/>
      <dgm:spPr/>
      <dgm:t>
        <a:bodyPr/>
        <a:lstStyle/>
        <a:p>
          <a:endParaRPr lang="en-US"/>
        </a:p>
      </dgm:t>
    </dgm:pt>
    <dgm:pt modelId="{B63E97F0-B320-A549-B4D6-3086CFB3B22B}" type="sibTrans" cxnId="{1BB49573-E4A2-224F-98DD-2C31057A2075}">
      <dgm:prSet/>
      <dgm:spPr/>
      <dgm:t>
        <a:bodyPr/>
        <a:lstStyle/>
        <a:p>
          <a:endParaRPr lang="en-US"/>
        </a:p>
      </dgm:t>
    </dgm:pt>
    <dgm:pt modelId="{C0B68CF1-AA9A-4F45-931C-2FD0788751CB}" type="pres">
      <dgm:prSet presAssocID="{7AA07217-599B-6445-AFB7-919607D9CB8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5E0EC0-A251-CB4A-9830-8265CB6BC2E3}" type="pres">
      <dgm:prSet presAssocID="{87AF4EA8-0423-A94B-93DB-E0E5AFA3A483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93ED9E-B7E5-1443-AD3F-150C2ED91699}" type="pres">
      <dgm:prSet presAssocID="{C1397AF0-5A9A-7244-8A96-6CCB50A84A15}" presName="spacer" presStyleCnt="0"/>
      <dgm:spPr/>
    </dgm:pt>
    <dgm:pt modelId="{1399CEE0-527D-A343-A415-F55F8801EF14}" type="pres">
      <dgm:prSet presAssocID="{59FA9D8F-C2F8-6E41-8150-5F9F89C947C5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604FCC-8E2A-4141-AFD2-DEA56454F7FD}" type="pres">
      <dgm:prSet presAssocID="{728E8D4D-AF9A-FB4B-8B57-578D179C96EA}" presName="spacer" presStyleCnt="0"/>
      <dgm:spPr/>
    </dgm:pt>
    <dgm:pt modelId="{DFD0377A-C453-DF40-A7A0-79CB6614207E}" type="pres">
      <dgm:prSet presAssocID="{6C7CAE92-3E44-B546-BA47-0FE8111018B2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8743DC-0C6E-0943-BFF8-390483FC157B}" type="pres">
      <dgm:prSet presAssocID="{F2B637C7-76CA-704C-AF35-814B40A504D3}" presName="spacer" presStyleCnt="0"/>
      <dgm:spPr/>
    </dgm:pt>
    <dgm:pt modelId="{71F8A888-1154-0342-84AD-8B4374553361}" type="pres">
      <dgm:prSet presAssocID="{05C014B1-648F-0A49-B7FB-472005591C63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5B5E8-7F42-7641-B414-3AC0419A25C2}" type="pres">
      <dgm:prSet presAssocID="{0BAACF8B-9CA4-3843-AABC-34B3DC471578}" presName="spacer" presStyleCnt="0"/>
      <dgm:spPr/>
    </dgm:pt>
    <dgm:pt modelId="{C26307C2-961C-F948-A0AF-16DBC875FB68}" type="pres">
      <dgm:prSet presAssocID="{AA1D4592-088A-9141-A906-8D36035509C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975181-7CEA-1447-A9F0-105B96B33512}" type="presOf" srcId="{05C014B1-648F-0A49-B7FB-472005591C63}" destId="{71F8A888-1154-0342-84AD-8B4374553361}" srcOrd="0" destOrd="0" presId="urn:microsoft.com/office/officeart/2005/8/layout/vList2"/>
    <dgm:cxn modelId="{00B50E80-8940-474E-8DEC-FE2626713356}" type="presOf" srcId="{AA1D4592-088A-9141-A906-8D36035509C0}" destId="{C26307C2-961C-F948-A0AF-16DBC875FB68}" srcOrd="0" destOrd="0" presId="urn:microsoft.com/office/officeart/2005/8/layout/vList2"/>
    <dgm:cxn modelId="{24D78B3B-5C8C-4544-8043-241E9271D341}" srcId="{7AA07217-599B-6445-AFB7-919607D9CB88}" destId="{87AF4EA8-0423-A94B-93DB-E0E5AFA3A483}" srcOrd="0" destOrd="0" parTransId="{42E1D8A8-56B7-E640-9A9B-23EA7F9EEA99}" sibTransId="{C1397AF0-5A9A-7244-8A96-6CCB50A84A15}"/>
    <dgm:cxn modelId="{662F1F8E-0C80-A54D-ADE3-15A012EC40B0}" srcId="{7AA07217-599B-6445-AFB7-919607D9CB88}" destId="{6C7CAE92-3E44-B546-BA47-0FE8111018B2}" srcOrd="2" destOrd="0" parTransId="{B881FB01-CA77-DD41-BDAF-E9179378C829}" sibTransId="{F2B637C7-76CA-704C-AF35-814B40A504D3}"/>
    <dgm:cxn modelId="{0F912F78-DF19-124C-8BFF-AC12E5E1390F}" type="presOf" srcId="{6C7CAE92-3E44-B546-BA47-0FE8111018B2}" destId="{DFD0377A-C453-DF40-A7A0-79CB6614207E}" srcOrd="0" destOrd="0" presId="urn:microsoft.com/office/officeart/2005/8/layout/vList2"/>
    <dgm:cxn modelId="{1BB49573-E4A2-224F-98DD-2C31057A2075}" srcId="{7AA07217-599B-6445-AFB7-919607D9CB88}" destId="{AA1D4592-088A-9141-A906-8D36035509C0}" srcOrd="4" destOrd="0" parTransId="{BB12EFFB-6E63-B341-8F52-B8D6635622AE}" sibTransId="{B63E97F0-B320-A549-B4D6-3086CFB3B22B}"/>
    <dgm:cxn modelId="{11848211-E4A3-D441-9EBD-82D079AB768B}" type="presOf" srcId="{7AA07217-599B-6445-AFB7-919607D9CB88}" destId="{C0B68CF1-AA9A-4F45-931C-2FD0788751CB}" srcOrd="0" destOrd="0" presId="urn:microsoft.com/office/officeart/2005/8/layout/vList2"/>
    <dgm:cxn modelId="{B1A11CCE-B2BF-A545-9A91-1B0B7B2D0C99}" type="presOf" srcId="{87AF4EA8-0423-A94B-93DB-E0E5AFA3A483}" destId="{005E0EC0-A251-CB4A-9830-8265CB6BC2E3}" srcOrd="0" destOrd="0" presId="urn:microsoft.com/office/officeart/2005/8/layout/vList2"/>
    <dgm:cxn modelId="{E19BB05E-A368-5248-ADDC-CF893DCE749B}" type="presOf" srcId="{59FA9D8F-C2F8-6E41-8150-5F9F89C947C5}" destId="{1399CEE0-527D-A343-A415-F55F8801EF14}" srcOrd="0" destOrd="0" presId="urn:microsoft.com/office/officeart/2005/8/layout/vList2"/>
    <dgm:cxn modelId="{CBE7A7FB-20AA-4948-9751-DF70A75EF620}" srcId="{7AA07217-599B-6445-AFB7-919607D9CB88}" destId="{05C014B1-648F-0A49-B7FB-472005591C63}" srcOrd="3" destOrd="0" parTransId="{DEA51D50-A007-664D-A840-234E5A2EBA33}" sibTransId="{0BAACF8B-9CA4-3843-AABC-34B3DC471578}"/>
    <dgm:cxn modelId="{72A8C6CD-3BFC-A540-BDDA-F438235C6AFA}" srcId="{7AA07217-599B-6445-AFB7-919607D9CB88}" destId="{59FA9D8F-C2F8-6E41-8150-5F9F89C947C5}" srcOrd="1" destOrd="0" parTransId="{C96F71EC-0A43-A343-8FC6-8C37F479888F}" sibTransId="{728E8D4D-AF9A-FB4B-8B57-578D179C96EA}"/>
    <dgm:cxn modelId="{FE00F613-980A-3E40-86FA-48AA6EF825C6}" type="presParOf" srcId="{C0B68CF1-AA9A-4F45-931C-2FD0788751CB}" destId="{005E0EC0-A251-CB4A-9830-8265CB6BC2E3}" srcOrd="0" destOrd="0" presId="urn:microsoft.com/office/officeart/2005/8/layout/vList2"/>
    <dgm:cxn modelId="{8371006F-AB71-1F4B-8681-99FEB3C159BC}" type="presParOf" srcId="{C0B68CF1-AA9A-4F45-931C-2FD0788751CB}" destId="{2893ED9E-B7E5-1443-AD3F-150C2ED91699}" srcOrd="1" destOrd="0" presId="urn:microsoft.com/office/officeart/2005/8/layout/vList2"/>
    <dgm:cxn modelId="{9B55ED68-68C6-F64E-BAF1-EC186C016DE8}" type="presParOf" srcId="{C0B68CF1-AA9A-4F45-931C-2FD0788751CB}" destId="{1399CEE0-527D-A343-A415-F55F8801EF14}" srcOrd="2" destOrd="0" presId="urn:microsoft.com/office/officeart/2005/8/layout/vList2"/>
    <dgm:cxn modelId="{E06F7D14-037B-744C-838E-35DF6A708D80}" type="presParOf" srcId="{C0B68CF1-AA9A-4F45-931C-2FD0788751CB}" destId="{50604FCC-8E2A-4141-AFD2-DEA56454F7FD}" srcOrd="3" destOrd="0" presId="urn:microsoft.com/office/officeart/2005/8/layout/vList2"/>
    <dgm:cxn modelId="{94ECF12E-37F2-0B4D-9615-FBAD799FF5D4}" type="presParOf" srcId="{C0B68CF1-AA9A-4F45-931C-2FD0788751CB}" destId="{DFD0377A-C453-DF40-A7A0-79CB6614207E}" srcOrd="4" destOrd="0" presId="urn:microsoft.com/office/officeart/2005/8/layout/vList2"/>
    <dgm:cxn modelId="{D164147D-EA54-3141-8E7C-4277DA643377}" type="presParOf" srcId="{C0B68CF1-AA9A-4F45-931C-2FD0788751CB}" destId="{E18743DC-0C6E-0943-BFF8-390483FC157B}" srcOrd="5" destOrd="0" presId="urn:microsoft.com/office/officeart/2005/8/layout/vList2"/>
    <dgm:cxn modelId="{445E16AE-95B7-9143-8E49-942189D0809B}" type="presParOf" srcId="{C0B68CF1-AA9A-4F45-931C-2FD0788751CB}" destId="{71F8A888-1154-0342-84AD-8B4374553361}" srcOrd="6" destOrd="0" presId="urn:microsoft.com/office/officeart/2005/8/layout/vList2"/>
    <dgm:cxn modelId="{0E3A66EC-A8EE-3446-B199-287DC0C3E1AF}" type="presParOf" srcId="{C0B68CF1-AA9A-4F45-931C-2FD0788751CB}" destId="{A255B5E8-7F42-7641-B414-3AC0419A25C2}" srcOrd="7" destOrd="0" presId="urn:microsoft.com/office/officeart/2005/8/layout/vList2"/>
    <dgm:cxn modelId="{A7B9F1C0-6874-7646-859E-3AF80E17A708}" type="presParOf" srcId="{C0B68CF1-AA9A-4F45-931C-2FD0788751CB}" destId="{C26307C2-961C-F948-A0AF-16DBC875FB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EB5E891-1E6A-4548-BB40-682455CB50CD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5CA0C36-8962-3B4B-8D5C-BA6BA85138B3}">
      <dgm:prSet/>
      <dgm:spPr/>
      <dgm:t>
        <a:bodyPr/>
        <a:lstStyle/>
        <a:p>
          <a:pPr rtl="0"/>
          <a:r>
            <a:rPr lang="en-US" smtClean="0"/>
            <a:t>Constructor([Dependency Injection parameters])</a:t>
          </a:r>
          <a:endParaRPr lang="en-US"/>
        </a:p>
      </dgm:t>
    </dgm:pt>
    <dgm:pt modelId="{A316A803-33AA-EF4B-AE0C-BAAF63612316}" type="parTrans" cxnId="{3909937E-BAEE-E247-A980-28AF1D977264}">
      <dgm:prSet/>
      <dgm:spPr/>
      <dgm:t>
        <a:bodyPr/>
        <a:lstStyle/>
        <a:p>
          <a:endParaRPr lang="en-US"/>
        </a:p>
      </dgm:t>
    </dgm:pt>
    <dgm:pt modelId="{E696405E-8342-744E-B3FD-8B101B6ADF83}" type="sibTrans" cxnId="{3909937E-BAEE-E247-A980-28AF1D977264}">
      <dgm:prSet/>
      <dgm:spPr/>
      <dgm:t>
        <a:bodyPr/>
        <a:lstStyle/>
        <a:p>
          <a:endParaRPr lang="en-US"/>
        </a:p>
      </dgm:t>
    </dgm:pt>
    <dgm:pt modelId="{455E44E8-411D-A442-982B-F8FFE57D7938}">
      <dgm:prSet/>
      <dgm:spPr/>
      <dgm:t>
        <a:bodyPr/>
        <a:lstStyle/>
        <a:p>
          <a:pPr rtl="0"/>
          <a:r>
            <a:rPr lang="en-US" dirty="0" err="1" smtClean="0"/>
            <a:t>Init</a:t>
          </a:r>
          <a:r>
            <a:rPr lang="en-US" dirty="0" smtClean="0"/>
            <a:t>([Simple types or </a:t>
          </a:r>
          <a:r>
            <a:rPr lang="en-US" dirty="0" err="1" smtClean="0"/>
            <a:t>IMvxBundle</a:t>
          </a:r>
          <a:r>
            <a:rPr lang="en-US" dirty="0" smtClean="0"/>
            <a:t>])</a:t>
          </a:r>
          <a:endParaRPr lang="en-US" dirty="0"/>
        </a:p>
      </dgm:t>
    </dgm:pt>
    <dgm:pt modelId="{FB0F3335-56BD-9A48-B7F6-72BE4675FD9A}" type="parTrans" cxnId="{29A83061-A390-324A-9F1E-93899A03C3B1}">
      <dgm:prSet/>
      <dgm:spPr/>
      <dgm:t>
        <a:bodyPr/>
        <a:lstStyle/>
        <a:p>
          <a:endParaRPr lang="en-US"/>
        </a:p>
      </dgm:t>
    </dgm:pt>
    <dgm:pt modelId="{AA004EF3-7838-6B41-B4F5-EE4160B67CCD}" type="sibTrans" cxnId="{29A83061-A390-324A-9F1E-93899A03C3B1}">
      <dgm:prSet/>
      <dgm:spPr/>
      <dgm:t>
        <a:bodyPr/>
        <a:lstStyle/>
        <a:p>
          <a:endParaRPr lang="en-US"/>
        </a:p>
      </dgm:t>
    </dgm:pt>
    <dgm:pt modelId="{5ED866FF-696E-794E-864A-5E4EF8FC4148}">
      <dgm:prSet/>
      <dgm:spPr/>
      <dgm:t>
        <a:bodyPr/>
        <a:lstStyle/>
        <a:p>
          <a:pPr rtl="0"/>
          <a:r>
            <a:rPr lang="en-US" smtClean="0"/>
            <a:t>Reload(SavedState state)</a:t>
          </a:r>
          <a:endParaRPr lang="en-US"/>
        </a:p>
      </dgm:t>
    </dgm:pt>
    <dgm:pt modelId="{28081545-D313-F840-B4EA-7AEC1DBF73CB}" type="parTrans" cxnId="{103518CA-4071-8B41-9BD5-3B94BD126774}">
      <dgm:prSet/>
      <dgm:spPr/>
      <dgm:t>
        <a:bodyPr/>
        <a:lstStyle/>
        <a:p>
          <a:endParaRPr lang="en-US"/>
        </a:p>
      </dgm:t>
    </dgm:pt>
    <dgm:pt modelId="{DBF72351-757D-FA41-AE0A-1179300F8B0A}" type="sibTrans" cxnId="{103518CA-4071-8B41-9BD5-3B94BD126774}">
      <dgm:prSet/>
      <dgm:spPr/>
      <dgm:t>
        <a:bodyPr/>
        <a:lstStyle/>
        <a:p>
          <a:endParaRPr lang="en-US"/>
        </a:p>
      </dgm:t>
    </dgm:pt>
    <dgm:pt modelId="{1F3B6188-C474-704E-920A-45283FB8930F}">
      <dgm:prSet/>
      <dgm:spPr/>
      <dgm:t>
        <a:bodyPr/>
        <a:lstStyle/>
        <a:p>
          <a:pPr rtl="0"/>
          <a:r>
            <a:rPr lang="en-US" smtClean="0"/>
            <a:t>Start()</a:t>
          </a:r>
          <a:endParaRPr lang="en-US"/>
        </a:p>
      </dgm:t>
    </dgm:pt>
    <dgm:pt modelId="{CCA988AA-1AB3-054C-9AA9-51A4F341BA25}" type="parTrans" cxnId="{FBEFADE5-9153-804E-AB26-9B0DA3E08E00}">
      <dgm:prSet/>
      <dgm:spPr/>
      <dgm:t>
        <a:bodyPr/>
        <a:lstStyle/>
        <a:p>
          <a:endParaRPr lang="en-US"/>
        </a:p>
      </dgm:t>
    </dgm:pt>
    <dgm:pt modelId="{1C3F952A-C13B-5545-A84B-346546679113}" type="sibTrans" cxnId="{FBEFADE5-9153-804E-AB26-9B0DA3E08E00}">
      <dgm:prSet/>
      <dgm:spPr/>
      <dgm:t>
        <a:bodyPr/>
        <a:lstStyle/>
        <a:p>
          <a:endParaRPr lang="en-US"/>
        </a:p>
      </dgm:t>
    </dgm:pt>
    <dgm:pt modelId="{2092A682-28B4-9645-BE9E-8128F272B664}" type="pres">
      <dgm:prSet presAssocID="{5EB5E891-1E6A-4548-BB40-682455CB50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830048D-808F-444A-9692-F3860DFB25C9}" type="pres">
      <dgm:prSet presAssocID="{85CA0C36-8962-3B4B-8D5C-BA6BA85138B3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E6D0C-B2B4-8549-BA64-1D8F42560E6C}" type="pres">
      <dgm:prSet presAssocID="{E696405E-8342-744E-B3FD-8B101B6ADF83}" presName="spacer" presStyleCnt="0"/>
      <dgm:spPr/>
    </dgm:pt>
    <dgm:pt modelId="{1BCEEB52-A3CD-834A-8C89-C1EC103FDCDF}" type="pres">
      <dgm:prSet presAssocID="{455E44E8-411D-A442-982B-F8FFE57D7938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E44C40-929F-DF49-B2C0-9585616685A1}" type="pres">
      <dgm:prSet presAssocID="{AA004EF3-7838-6B41-B4F5-EE4160B67CCD}" presName="spacer" presStyleCnt="0"/>
      <dgm:spPr/>
    </dgm:pt>
    <dgm:pt modelId="{541630BC-EF10-CA4E-862E-130D8D3B26A4}" type="pres">
      <dgm:prSet presAssocID="{5ED866FF-696E-794E-864A-5E4EF8FC414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B7396B-D922-3646-82C3-9B1D65AAD86A}" type="pres">
      <dgm:prSet presAssocID="{DBF72351-757D-FA41-AE0A-1179300F8B0A}" presName="spacer" presStyleCnt="0"/>
      <dgm:spPr/>
    </dgm:pt>
    <dgm:pt modelId="{6BC40FB1-DC9F-5445-B857-85623CB60056}" type="pres">
      <dgm:prSet presAssocID="{1F3B6188-C474-704E-920A-45283FB8930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09937E-BAEE-E247-A980-28AF1D977264}" srcId="{5EB5E891-1E6A-4548-BB40-682455CB50CD}" destId="{85CA0C36-8962-3B4B-8D5C-BA6BA85138B3}" srcOrd="0" destOrd="0" parTransId="{A316A803-33AA-EF4B-AE0C-BAAF63612316}" sibTransId="{E696405E-8342-744E-B3FD-8B101B6ADF83}"/>
    <dgm:cxn modelId="{4F76EC2E-10C6-694F-9AEC-86AB14D3D0F0}" type="presOf" srcId="{455E44E8-411D-A442-982B-F8FFE57D7938}" destId="{1BCEEB52-A3CD-834A-8C89-C1EC103FDCDF}" srcOrd="0" destOrd="0" presId="urn:microsoft.com/office/officeart/2005/8/layout/vList2"/>
    <dgm:cxn modelId="{29A83061-A390-324A-9F1E-93899A03C3B1}" srcId="{5EB5E891-1E6A-4548-BB40-682455CB50CD}" destId="{455E44E8-411D-A442-982B-F8FFE57D7938}" srcOrd="1" destOrd="0" parTransId="{FB0F3335-56BD-9A48-B7F6-72BE4675FD9A}" sibTransId="{AA004EF3-7838-6B41-B4F5-EE4160B67CCD}"/>
    <dgm:cxn modelId="{FBEFADE5-9153-804E-AB26-9B0DA3E08E00}" srcId="{5EB5E891-1E6A-4548-BB40-682455CB50CD}" destId="{1F3B6188-C474-704E-920A-45283FB8930F}" srcOrd="3" destOrd="0" parTransId="{CCA988AA-1AB3-054C-9AA9-51A4F341BA25}" sibTransId="{1C3F952A-C13B-5545-A84B-346546679113}"/>
    <dgm:cxn modelId="{5E15E722-2DB4-D448-BA5A-494A6ABF3216}" type="presOf" srcId="{5ED866FF-696E-794E-864A-5E4EF8FC4148}" destId="{541630BC-EF10-CA4E-862E-130D8D3B26A4}" srcOrd="0" destOrd="0" presId="urn:microsoft.com/office/officeart/2005/8/layout/vList2"/>
    <dgm:cxn modelId="{103518CA-4071-8B41-9BD5-3B94BD126774}" srcId="{5EB5E891-1E6A-4548-BB40-682455CB50CD}" destId="{5ED866FF-696E-794E-864A-5E4EF8FC4148}" srcOrd="2" destOrd="0" parTransId="{28081545-D313-F840-B4EA-7AEC1DBF73CB}" sibTransId="{DBF72351-757D-FA41-AE0A-1179300F8B0A}"/>
    <dgm:cxn modelId="{D6C0D9E5-C42B-9F4F-981D-1194390EFECB}" type="presOf" srcId="{85CA0C36-8962-3B4B-8D5C-BA6BA85138B3}" destId="{E830048D-808F-444A-9692-F3860DFB25C9}" srcOrd="0" destOrd="0" presId="urn:microsoft.com/office/officeart/2005/8/layout/vList2"/>
    <dgm:cxn modelId="{62966494-6890-8343-89DB-6DA188B48023}" type="presOf" srcId="{5EB5E891-1E6A-4548-BB40-682455CB50CD}" destId="{2092A682-28B4-9645-BE9E-8128F272B664}" srcOrd="0" destOrd="0" presId="urn:microsoft.com/office/officeart/2005/8/layout/vList2"/>
    <dgm:cxn modelId="{6B22D47B-7D3B-DE42-86CE-6887ACE19435}" type="presOf" srcId="{1F3B6188-C474-704E-920A-45283FB8930F}" destId="{6BC40FB1-DC9F-5445-B857-85623CB60056}" srcOrd="0" destOrd="0" presId="urn:microsoft.com/office/officeart/2005/8/layout/vList2"/>
    <dgm:cxn modelId="{2CF6CA2F-C95A-3744-9F70-89C1218531A8}" type="presParOf" srcId="{2092A682-28B4-9645-BE9E-8128F272B664}" destId="{E830048D-808F-444A-9692-F3860DFB25C9}" srcOrd="0" destOrd="0" presId="urn:microsoft.com/office/officeart/2005/8/layout/vList2"/>
    <dgm:cxn modelId="{58CDEAC0-8483-F34A-AADE-1A9C50D84307}" type="presParOf" srcId="{2092A682-28B4-9645-BE9E-8128F272B664}" destId="{459E6D0C-B2B4-8549-BA64-1D8F42560E6C}" srcOrd="1" destOrd="0" presId="urn:microsoft.com/office/officeart/2005/8/layout/vList2"/>
    <dgm:cxn modelId="{991123BA-99F3-1043-935A-B39E42D5D0E9}" type="presParOf" srcId="{2092A682-28B4-9645-BE9E-8128F272B664}" destId="{1BCEEB52-A3CD-834A-8C89-C1EC103FDCDF}" srcOrd="2" destOrd="0" presId="urn:microsoft.com/office/officeart/2005/8/layout/vList2"/>
    <dgm:cxn modelId="{FDD2BBF7-7701-DB4F-8188-05D59A3BB5DE}" type="presParOf" srcId="{2092A682-28B4-9645-BE9E-8128F272B664}" destId="{ECE44C40-929F-DF49-B2C0-9585616685A1}" srcOrd="3" destOrd="0" presId="urn:microsoft.com/office/officeart/2005/8/layout/vList2"/>
    <dgm:cxn modelId="{C24A4386-452E-F341-943B-B7933596EBB6}" type="presParOf" srcId="{2092A682-28B4-9645-BE9E-8128F272B664}" destId="{541630BC-EF10-CA4E-862E-130D8D3B26A4}" srcOrd="4" destOrd="0" presId="urn:microsoft.com/office/officeart/2005/8/layout/vList2"/>
    <dgm:cxn modelId="{5C9ED107-A173-0C4E-BA1F-D7D7011815B6}" type="presParOf" srcId="{2092A682-28B4-9645-BE9E-8128F272B664}" destId="{56B7396B-D922-3646-82C3-9B1D65AAD86A}" srcOrd="5" destOrd="0" presId="urn:microsoft.com/office/officeart/2005/8/layout/vList2"/>
    <dgm:cxn modelId="{4A9575B2-04B6-7F4A-B676-4A8CE253A75D}" type="presParOf" srcId="{2092A682-28B4-9645-BE9E-8128F272B664}" destId="{6BC40FB1-DC9F-5445-B857-85623CB6005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2EE643E-B408-EF4D-8775-B1BDA7FFEDD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9FC66C-BB5E-6744-893B-E4FE7E9CFB1D}">
      <dgm:prSet/>
      <dgm:spPr/>
      <dgm:t>
        <a:bodyPr/>
        <a:lstStyle/>
        <a:p>
          <a:pPr rtl="0"/>
          <a:r>
            <a:rPr lang="en-US" smtClean="0"/>
            <a:t>Items not Easily Controllable</a:t>
          </a:r>
          <a:endParaRPr lang="en-US"/>
        </a:p>
      </dgm:t>
    </dgm:pt>
    <dgm:pt modelId="{4D117C8D-9AE6-BC40-8A39-F57307AED740}" type="parTrans" cxnId="{FC21C700-43E2-5341-81E3-2C22D48D6CF8}">
      <dgm:prSet/>
      <dgm:spPr/>
      <dgm:t>
        <a:bodyPr/>
        <a:lstStyle/>
        <a:p>
          <a:endParaRPr lang="en-US"/>
        </a:p>
      </dgm:t>
    </dgm:pt>
    <dgm:pt modelId="{FE110643-0199-8244-BA00-F55C8BEEE00A}" type="sibTrans" cxnId="{FC21C700-43E2-5341-81E3-2C22D48D6CF8}">
      <dgm:prSet/>
      <dgm:spPr/>
      <dgm:t>
        <a:bodyPr/>
        <a:lstStyle/>
        <a:p>
          <a:endParaRPr lang="en-US"/>
        </a:p>
      </dgm:t>
    </dgm:pt>
    <dgm:pt modelId="{30C3D701-04D1-EA43-8F3E-E4F0C7C735A4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bg1"/>
              </a:solidFill>
            </a:rPr>
            <a:t>ActionBar</a:t>
          </a:r>
          <a:r>
            <a:rPr lang="en-US" dirty="0" smtClean="0">
              <a:solidFill>
                <a:schemeClr val="bg1"/>
              </a:solidFill>
            </a:rPr>
            <a:t> / </a:t>
          </a:r>
          <a:r>
            <a:rPr lang="en-US" dirty="0" err="1" smtClean="0">
              <a:solidFill>
                <a:schemeClr val="bg1"/>
              </a:solidFill>
            </a:rPr>
            <a:t>SupportActionBar</a:t>
          </a:r>
          <a:r>
            <a:rPr lang="en-US" dirty="0" smtClean="0">
              <a:solidFill>
                <a:schemeClr val="bg1"/>
              </a:solidFill>
            </a:rPr>
            <a:t> Coloring</a:t>
          </a:r>
          <a:endParaRPr lang="en-US" dirty="0">
            <a:solidFill>
              <a:schemeClr val="bg1"/>
            </a:solidFill>
          </a:endParaRPr>
        </a:p>
      </dgm:t>
    </dgm:pt>
    <dgm:pt modelId="{037753D0-921D-8440-8655-9B26AB9A889A}" type="parTrans" cxnId="{24D939C9-B2E6-7146-AAFC-0206CC6A5B8E}">
      <dgm:prSet/>
      <dgm:spPr/>
      <dgm:t>
        <a:bodyPr/>
        <a:lstStyle/>
        <a:p>
          <a:endParaRPr lang="en-US"/>
        </a:p>
      </dgm:t>
    </dgm:pt>
    <dgm:pt modelId="{9D80B9F6-F816-2C45-9153-6B5160EDE7CF}" type="sibTrans" cxnId="{24D939C9-B2E6-7146-AAFC-0206CC6A5B8E}">
      <dgm:prSet/>
      <dgm:spPr/>
      <dgm:t>
        <a:bodyPr/>
        <a:lstStyle/>
        <a:p>
          <a:endParaRPr lang="en-US"/>
        </a:p>
      </dgm:t>
    </dgm:pt>
    <dgm:pt modelId="{6ABCB5F2-54A6-3A42-96E5-4834DEA74575}">
      <dgm:prSet/>
      <dgm:spPr/>
      <dgm:t>
        <a:bodyPr/>
        <a:lstStyle/>
        <a:p>
          <a:pPr rtl="0"/>
          <a:r>
            <a:rPr lang="en-US" smtClean="0"/>
            <a:t>Platform Specific Styling </a:t>
          </a:r>
          <a:endParaRPr lang="en-US"/>
        </a:p>
      </dgm:t>
    </dgm:pt>
    <dgm:pt modelId="{88BAC47C-A18A-9F4F-BA46-9BE9FF2F00FB}" type="parTrans" cxnId="{09BF5C50-C0BB-2B4E-9459-B955778FFD89}">
      <dgm:prSet/>
      <dgm:spPr/>
      <dgm:t>
        <a:bodyPr/>
        <a:lstStyle/>
        <a:p>
          <a:endParaRPr lang="en-US"/>
        </a:p>
      </dgm:t>
    </dgm:pt>
    <dgm:pt modelId="{744738D5-23C5-B74B-975B-AA577251B1B1}" type="sibTrans" cxnId="{09BF5C50-C0BB-2B4E-9459-B955778FFD89}">
      <dgm:prSet/>
      <dgm:spPr/>
      <dgm:t>
        <a:bodyPr/>
        <a:lstStyle/>
        <a:p>
          <a:endParaRPr lang="en-US"/>
        </a:p>
      </dgm:t>
    </dgm:pt>
    <dgm:pt modelId="{B19DED1C-D42F-E04D-9670-17CFB027B080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Floating action buttons</a:t>
          </a:r>
          <a:endParaRPr lang="en-US" dirty="0">
            <a:solidFill>
              <a:schemeClr val="bg1"/>
            </a:solidFill>
          </a:endParaRPr>
        </a:p>
      </dgm:t>
    </dgm:pt>
    <dgm:pt modelId="{0189C7F0-7F8D-2C48-99D6-CDDE766D7291}" type="parTrans" cxnId="{1181FF4E-E7F0-DD44-95F6-6CA6ACA86B61}">
      <dgm:prSet/>
      <dgm:spPr/>
      <dgm:t>
        <a:bodyPr/>
        <a:lstStyle/>
        <a:p>
          <a:endParaRPr lang="en-US"/>
        </a:p>
      </dgm:t>
    </dgm:pt>
    <dgm:pt modelId="{0DE19473-6165-C047-8DAB-C10E94AB4EB2}" type="sibTrans" cxnId="{1181FF4E-E7F0-DD44-95F6-6CA6ACA86B61}">
      <dgm:prSet/>
      <dgm:spPr/>
      <dgm:t>
        <a:bodyPr/>
        <a:lstStyle/>
        <a:p>
          <a:endParaRPr lang="en-US"/>
        </a:p>
      </dgm:t>
    </dgm:pt>
    <dgm:pt modelId="{5F02CD8B-AE9B-A040-8E3C-AEA08CB2E9C1}">
      <dgm:prSet/>
      <dgm:spPr/>
      <dgm:t>
        <a:bodyPr/>
        <a:lstStyle/>
        <a:p>
          <a:pPr rtl="0"/>
          <a:r>
            <a:rPr lang="en-US" smtClean="0"/>
            <a:t>Features that may only exist on one platform</a:t>
          </a:r>
          <a:endParaRPr lang="en-US"/>
        </a:p>
      </dgm:t>
    </dgm:pt>
    <dgm:pt modelId="{5C55EA8C-4D55-C043-B3F6-80896A102C77}" type="parTrans" cxnId="{4B2E13B6-049C-3F43-84B6-E3E6983451C3}">
      <dgm:prSet/>
      <dgm:spPr/>
      <dgm:t>
        <a:bodyPr/>
        <a:lstStyle/>
        <a:p>
          <a:endParaRPr lang="en-US"/>
        </a:p>
      </dgm:t>
    </dgm:pt>
    <dgm:pt modelId="{8BAC7187-0F80-6C48-9C47-1A1BBC38F616}" type="sibTrans" cxnId="{4B2E13B6-049C-3F43-84B6-E3E6983451C3}">
      <dgm:prSet/>
      <dgm:spPr/>
      <dgm:t>
        <a:bodyPr/>
        <a:lstStyle/>
        <a:p>
          <a:endParaRPr lang="en-US"/>
        </a:p>
      </dgm:t>
    </dgm:pt>
    <dgm:pt modelId="{BEE08A58-5088-534D-A060-53F3DD2B77CB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bg1"/>
              </a:solidFill>
            </a:rPr>
            <a:t>ForceTouch</a:t>
          </a:r>
          <a:endParaRPr lang="en-US" dirty="0">
            <a:solidFill>
              <a:schemeClr val="bg1"/>
            </a:solidFill>
          </a:endParaRPr>
        </a:p>
      </dgm:t>
    </dgm:pt>
    <dgm:pt modelId="{A313A01B-E995-A743-AD08-DE9D89FB3725}" type="parTrans" cxnId="{9AAD0064-A947-1C46-BF0B-E200DC13DB32}">
      <dgm:prSet/>
      <dgm:spPr/>
      <dgm:t>
        <a:bodyPr/>
        <a:lstStyle/>
        <a:p>
          <a:endParaRPr lang="en-US"/>
        </a:p>
      </dgm:t>
    </dgm:pt>
    <dgm:pt modelId="{46879A16-EB77-164E-9FA3-A6BB111A2F86}" type="sibTrans" cxnId="{9AAD0064-A947-1C46-BF0B-E200DC13DB32}">
      <dgm:prSet/>
      <dgm:spPr/>
      <dgm:t>
        <a:bodyPr/>
        <a:lstStyle/>
        <a:p>
          <a:endParaRPr lang="en-US"/>
        </a:p>
      </dgm:t>
    </dgm:pt>
    <dgm:pt modelId="{1D27ECDF-8F20-4C40-A619-F9596E220CCA}">
      <dgm:prSet/>
      <dgm:spPr/>
      <dgm:t>
        <a:bodyPr/>
        <a:lstStyle/>
        <a:p>
          <a:pPr rtl="0"/>
          <a:r>
            <a:rPr lang="en-US" smtClean="0"/>
            <a:t>Amount of platform specific code</a:t>
          </a:r>
          <a:endParaRPr lang="en-US"/>
        </a:p>
      </dgm:t>
    </dgm:pt>
    <dgm:pt modelId="{F4D9DA1E-D02E-1C48-8ECD-EB270F655616}" type="parTrans" cxnId="{0573AE0E-5CEA-8E48-858A-76FD492CEAB9}">
      <dgm:prSet/>
      <dgm:spPr/>
      <dgm:t>
        <a:bodyPr/>
        <a:lstStyle/>
        <a:p>
          <a:endParaRPr lang="en-US"/>
        </a:p>
      </dgm:t>
    </dgm:pt>
    <dgm:pt modelId="{C541DDBC-93AD-E543-A767-A055EFAF24A4}" type="sibTrans" cxnId="{0573AE0E-5CEA-8E48-858A-76FD492CEAB9}">
      <dgm:prSet/>
      <dgm:spPr/>
      <dgm:t>
        <a:bodyPr/>
        <a:lstStyle/>
        <a:p>
          <a:endParaRPr lang="en-US"/>
        </a:p>
      </dgm:t>
    </dgm:pt>
    <dgm:pt modelId="{AC663F0B-10BD-D143-81E4-3C7976C6FFC7}" type="pres">
      <dgm:prSet presAssocID="{82EE643E-B408-EF4D-8775-B1BDA7FFEDD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A596D8-EE79-FC4E-8D7F-B31653EE651A}" type="pres">
      <dgm:prSet presAssocID="{939FC66C-BB5E-6744-893B-E4FE7E9CFB1D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3B6DBB-0C11-8640-BA75-49905D06B4CF}" type="pres">
      <dgm:prSet presAssocID="{939FC66C-BB5E-6744-893B-E4FE7E9CFB1D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E697E4-D5B7-8C4C-B1E0-6D05914B035C}" type="pres">
      <dgm:prSet presAssocID="{6ABCB5F2-54A6-3A42-96E5-4834DEA74575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35EF4-A8A0-9A47-91C6-4EB18873F5AA}" type="pres">
      <dgm:prSet presAssocID="{6ABCB5F2-54A6-3A42-96E5-4834DEA74575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A2BCFD-F9BE-C34C-A1BD-45B0CED556C7}" type="pres">
      <dgm:prSet presAssocID="{5F02CD8B-AE9B-A040-8E3C-AEA08CB2E9C1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478840-9FAF-BF48-9F33-760B69DE3F0F}" type="pres">
      <dgm:prSet presAssocID="{5F02CD8B-AE9B-A040-8E3C-AEA08CB2E9C1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A3E744-FBA4-2A45-B1F2-A4F4A3D198DD}" type="pres">
      <dgm:prSet presAssocID="{1D27ECDF-8F20-4C40-A619-F9596E220CCA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BF5C50-C0BB-2B4E-9459-B955778FFD89}" srcId="{82EE643E-B408-EF4D-8775-B1BDA7FFEDD3}" destId="{6ABCB5F2-54A6-3A42-96E5-4834DEA74575}" srcOrd="1" destOrd="0" parTransId="{88BAC47C-A18A-9F4F-BA46-9BE9FF2F00FB}" sibTransId="{744738D5-23C5-B74B-975B-AA577251B1B1}"/>
    <dgm:cxn modelId="{9AAD0064-A947-1C46-BF0B-E200DC13DB32}" srcId="{5F02CD8B-AE9B-A040-8E3C-AEA08CB2E9C1}" destId="{BEE08A58-5088-534D-A060-53F3DD2B77CB}" srcOrd="0" destOrd="0" parTransId="{A313A01B-E995-A743-AD08-DE9D89FB3725}" sibTransId="{46879A16-EB77-164E-9FA3-A6BB111A2F86}"/>
    <dgm:cxn modelId="{4BE91266-54E3-2542-80CB-529EE8A536DA}" type="presOf" srcId="{6ABCB5F2-54A6-3A42-96E5-4834DEA74575}" destId="{9BE697E4-D5B7-8C4C-B1E0-6D05914B035C}" srcOrd="0" destOrd="0" presId="urn:microsoft.com/office/officeart/2005/8/layout/vList2"/>
    <dgm:cxn modelId="{8BD7F897-4B46-3643-B13D-53D9A2A2BE8D}" type="presOf" srcId="{B19DED1C-D42F-E04D-9670-17CFB027B080}" destId="{D2935EF4-A8A0-9A47-91C6-4EB18873F5AA}" srcOrd="0" destOrd="0" presId="urn:microsoft.com/office/officeart/2005/8/layout/vList2"/>
    <dgm:cxn modelId="{FC21C700-43E2-5341-81E3-2C22D48D6CF8}" srcId="{82EE643E-B408-EF4D-8775-B1BDA7FFEDD3}" destId="{939FC66C-BB5E-6744-893B-E4FE7E9CFB1D}" srcOrd="0" destOrd="0" parTransId="{4D117C8D-9AE6-BC40-8A39-F57307AED740}" sibTransId="{FE110643-0199-8244-BA00-F55C8BEEE00A}"/>
    <dgm:cxn modelId="{B2F2E48F-B7F3-D545-8C8C-461256AF8013}" type="presOf" srcId="{939FC66C-BB5E-6744-893B-E4FE7E9CFB1D}" destId="{8DA596D8-EE79-FC4E-8D7F-B31653EE651A}" srcOrd="0" destOrd="0" presId="urn:microsoft.com/office/officeart/2005/8/layout/vList2"/>
    <dgm:cxn modelId="{1181FF4E-E7F0-DD44-95F6-6CA6ACA86B61}" srcId="{6ABCB5F2-54A6-3A42-96E5-4834DEA74575}" destId="{B19DED1C-D42F-E04D-9670-17CFB027B080}" srcOrd="0" destOrd="0" parTransId="{0189C7F0-7F8D-2C48-99D6-CDDE766D7291}" sibTransId="{0DE19473-6165-C047-8DAB-C10E94AB4EB2}"/>
    <dgm:cxn modelId="{DA5CEC52-88B4-1842-BD7C-A2AEB9A90ADE}" type="presOf" srcId="{30C3D701-04D1-EA43-8F3E-E4F0C7C735A4}" destId="{143B6DBB-0C11-8640-BA75-49905D06B4CF}" srcOrd="0" destOrd="0" presId="urn:microsoft.com/office/officeart/2005/8/layout/vList2"/>
    <dgm:cxn modelId="{24D939C9-B2E6-7146-AAFC-0206CC6A5B8E}" srcId="{939FC66C-BB5E-6744-893B-E4FE7E9CFB1D}" destId="{30C3D701-04D1-EA43-8F3E-E4F0C7C735A4}" srcOrd="0" destOrd="0" parTransId="{037753D0-921D-8440-8655-9B26AB9A889A}" sibTransId="{9D80B9F6-F816-2C45-9153-6B5160EDE7CF}"/>
    <dgm:cxn modelId="{3B7F58D6-13F4-A442-9AB9-1B609246E25B}" type="presOf" srcId="{1D27ECDF-8F20-4C40-A619-F9596E220CCA}" destId="{83A3E744-FBA4-2A45-B1F2-A4F4A3D198DD}" srcOrd="0" destOrd="0" presId="urn:microsoft.com/office/officeart/2005/8/layout/vList2"/>
    <dgm:cxn modelId="{0573AE0E-5CEA-8E48-858A-76FD492CEAB9}" srcId="{82EE643E-B408-EF4D-8775-B1BDA7FFEDD3}" destId="{1D27ECDF-8F20-4C40-A619-F9596E220CCA}" srcOrd="3" destOrd="0" parTransId="{F4D9DA1E-D02E-1C48-8ECD-EB270F655616}" sibTransId="{C541DDBC-93AD-E543-A767-A055EFAF24A4}"/>
    <dgm:cxn modelId="{D0A5C284-BE5B-5448-8C80-8962508140D1}" type="presOf" srcId="{5F02CD8B-AE9B-A040-8E3C-AEA08CB2E9C1}" destId="{C8A2BCFD-F9BE-C34C-A1BD-45B0CED556C7}" srcOrd="0" destOrd="0" presId="urn:microsoft.com/office/officeart/2005/8/layout/vList2"/>
    <dgm:cxn modelId="{A19443EE-3577-AE49-BAF7-39B84123428B}" type="presOf" srcId="{BEE08A58-5088-534D-A060-53F3DD2B77CB}" destId="{F6478840-9FAF-BF48-9F33-760B69DE3F0F}" srcOrd="0" destOrd="0" presId="urn:microsoft.com/office/officeart/2005/8/layout/vList2"/>
    <dgm:cxn modelId="{4B2E13B6-049C-3F43-84B6-E3E6983451C3}" srcId="{82EE643E-B408-EF4D-8775-B1BDA7FFEDD3}" destId="{5F02CD8B-AE9B-A040-8E3C-AEA08CB2E9C1}" srcOrd="2" destOrd="0" parTransId="{5C55EA8C-4D55-C043-B3F6-80896A102C77}" sibTransId="{8BAC7187-0F80-6C48-9C47-1A1BBC38F616}"/>
    <dgm:cxn modelId="{1165D482-EDE3-9248-BFB2-4106A0D47227}" type="presOf" srcId="{82EE643E-B408-EF4D-8775-B1BDA7FFEDD3}" destId="{AC663F0B-10BD-D143-81E4-3C7976C6FFC7}" srcOrd="0" destOrd="0" presId="urn:microsoft.com/office/officeart/2005/8/layout/vList2"/>
    <dgm:cxn modelId="{77319338-418C-AA42-A973-ECD9589B8873}" type="presParOf" srcId="{AC663F0B-10BD-D143-81E4-3C7976C6FFC7}" destId="{8DA596D8-EE79-FC4E-8D7F-B31653EE651A}" srcOrd="0" destOrd="0" presId="urn:microsoft.com/office/officeart/2005/8/layout/vList2"/>
    <dgm:cxn modelId="{A53156B5-A371-4443-A1E6-8EB37F560360}" type="presParOf" srcId="{AC663F0B-10BD-D143-81E4-3C7976C6FFC7}" destId="{143B6DBB-0C11-8640-BA75-49905D06B4CF}" srcOrd="1" destOrd="0" presId="urn:microsoft.com/office/officeart/2005/8/layout/vList2"/>
    <dgm:cxn modelId="{E3849E42-6C0A-7C46-86C0-128601C7C679}" type="presParOf" srcId="{AC663F0B-10BD-D143-81E4-3C7976C6FFC7}" destId="{9BE697E4-D5B7-8C4C-B1E0-6D05914B035C}" srcOrd="2" destOrd="0" presId="urn:microsoft.com/office/officeart/2005/8/layout/vList2"/>
    <dgm:cxn modelId="{94EE87D6-478F-584A-A78C-653F2AFC63FB}" type="presParOf" srcId="{AC663F0B-10BD-D143-81E4-3C7976C6FFC7}" destId="{D2935EF4-A8A0-9A47-91C6-4EB18873F5AA}" srcOrd="3" destOrd="0" presId="urn:microsoft.com/office/officeart/2005/8/layout/vList2"/>
    <dgm:cxn modelId="{6CCA148F-9E4A-984D-98D5-6A5FB1499886}" type="presParOf" srcId="{AC663F0B-10BD-D143-81E4-3C7976C6FFC7}" destId="{C8A2BCFD-F9BE-C34C-A1BD-45B0CED556C7}" srcOrd="4" destOrd="0" presId="urn:microsoft.com/office/officeart/2005/8/layout/vList2"/>
    <dgm:cxn modelId="{15CDD0D5-10D5-974D-978B-2CC44A64624B}" type="presParOf" srcId="{AC663F0B-10BD-D143-81E4-3C7976C6FFC7}" destId="{F6478840-9FAF-BF48-9F33-760B69DE3F0F}" srcOrd="5" destOrd="0" presId="urn:microsoft.com/office/officeart/2005/8/layout/vList2"/>
    <dgm:cxn modelId="{4E126E9E-1575-D142-9584-BA1014BD4955}" type="presParOf" srcId="{AC663F0B-10BD-D143-81E4-3C7976C6FFC7}" destId="{83A3E744-FBA4-2A45-B1F2-A4F4A3D198D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1130BF1-E47F-4A40-A493-02F99A03DD9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D3757EA-0EAD-0C47-A647-9E157F7B4D00}">
      <dgm:prSet/>
      <dgm:spPr/>
      <dgm:t>
        <a:bodyPr/>
        <a:lstStyle/>
        <a:p>
          <a:pPr rtl="0"/>
          <a:r>
            <a:rPr lang="en-US" smtClean="0"/>
            <a:t>MVVMCross 4 offers special Library for Forms</a:t>
          </a:r>
          <a:endParaRPr lang="en-US"/>
        </a:p>
      </dgm:t>
    </dgm:pt>
    <dgm:pt modelId="{07B01CF1-D7D6-1943-A7E1-D68EF58ED29B}" type="parTrans" cxnId="{ECB6220E-C9B5-3A4F-92DA-50931D934036}">
      <dgm:prSet/>
      <dgm:spPr/>
      <dgm:t>
        <a:bodyPr/>
        <a:lstStyle/>
        <a:p>
          <a:endParaRPr lang="en-US"/>
        </a:p>
      </dgm:t>
    </dgm:pt>
    <dgm:pt modelId="{1BE89F20-3BCE-7A40-9651-99AA10142446}" type="sibTrans" cxnId="{ECB6220E-C9B5-3A4F-92DA-50931D934036}">
      <dgm:prSet/>
      <dgm:spPr/>
      <dgm:t>
        <a:bodyPr/>
        <a:lstStyle/>
        <a:p>
          <a:endParaRPr lang="en-US"/>
        </a:p>
      </dgm:t>
    </dgm:pt>
    <dgm:pt modelId="{79159E8C-0A8B-0A4A-9A61-0E33D86B86AA}">
      <dgm:prSet/>
      <dgm:spPr/>
      <dgm:t>
        <a:bodyPr/>
        <a:lstStyle/>
        <a:p>
          <a:pPr rtl="0"/>
          <a:r>
            <a:rPr lang="en-US" dirty="0" smtClean="0"/>
            <a:t>Resolution of what page to load by convention</a:t>
          </a:r>
          <a:endParaRPr lang="en-US" dirty="0"/>
        </a:p>
      </dgm:t>
    </dgm:pt>
    <dgm:pt modelId="{669FDE42-0E3E-0B4C-9820-202C5A8ED772}" type="parTrans" cxnId="{669ADFCC-6121-4140-8CDD-709DD177D326}">
      <dgm:prSet/>
      <dgm:spPr/>
      <dgm:t>
        <a:bodyPr/>
        <a:lstStyle/>
        <a:p>
          <a:endParaRPr lang="en-US"/>
        </a:p>
      </dgm:t>
    </dgm:pt>
    <dgm:pt modelId="{66F39ECB-7D93-B048-AA64-FE90E6A6B4D9}" type="sibTrans" cxnId="{669ADFCC-6121-4140-8CDD-709DD177D326}">
      <dgm:prSet/>
      <dgm:spPr/>
      <dgm:t>
        <a:bodyPr/>
        <a:lstStyle/>
        <a:p>
          <a:endParaRPr lang="en-US"/>
        </a:p>
      </dgm:t>
    </dgm:pt>
    <dgm:pt modelId="{8D7BFBF6-FB6B-954F-BC0D-6ECAE916F4F6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bg1"/>
              </a:solidFill>
            </a:rPr>
            <a:t>LoginViewModel</a:t>
          </a:r>
          <a:r>
            <a:rPr lang="en-US" dirty="0" smtClean="0">
              <a:solidFill>
                <a:schemeClr val="bg1"/>
              </a:solidFill>
            </a:rPr>
            <a:t> tries to load </a:t>
          </a:r>
          <a:r>
            <a:rPr lang="en-US" dirty="0" err="1" smtClean="0">
              <a:solidFill>
                <a:schemeClr val="bg1"/>
              </a:solidFill>
            </a:rPr>
            <a:t>LoginPage.xaml</a:t>
          </a:r>
          <a:endParaRPr lang="en-US" dirty="0">
            <a:solidFill>
              <a:schemeClr val="bg1"/>
            </a:solidFill>
          </a:endParaRPr>
        </a:p>
      </dgm:t>
    </dgm:pt>
    <dgm:pt modelId="{C4E5613F-BA25-CE42-9EF8-317FE88F789E}" type="parTrans" cxnId="{82F2CF07-0721-3C48-B3CE-D97CF7F5C65B}">
      <dgm:prSet/>
      <dgm:spPr/>
      <dgm:t>
        <a:bodyPr/>
        <a:lstStyle/>
        <a:p>
          <a:endParaRPr lang="en-US"/>
        </a:p>
      </dgm:t>
    </dgm:pt>
    <dgm:pt modelId="{8CD042B1-642D-F34E-A1D2-0BD2C1F908B8}" type="sibTrans" cxnId="{82F2CF07-0721-3C48-B3CE-D97CF7F5C65B}">
      <dgm:prSet/>
      <dgm:spPr/>
      <dgm:t>
        <a:bodyPr/>
        <a:lstStyle/>
        <a:p>
          <a:endParaRPr lang="en-US"/>
        </a:p>
      </dgm:t>
    </dgm:pt>
    <dgm:pt modelId="{8F244FC1-4520-6242-892A-0613DADDA07F}">
      <dgm:prSet/>
      <dgm:spPr/>
      <dgm:t>
        <a:bodyPr/>
        <a:lstStyle/>
        <a:p>
          <a:pPr rtl="0"/>
          <a:r>
            <a:rPr lang="en-US" smtClean="0"/>
            <a:t>Android has MvxFormsDroidPagePresenter</a:t>
          </a:r>
          <a:endParaRPr lang="en-US"/>
        </a:p>
      </dgm:t>
    </dgm:pt>
    <dgm:pt modelId="{FA0A5EC0-FF7F-3341-962A-B069C324D3D2}" type="parTrans" cxnId="{AC427AF7-5AC5-8A4E-86F3-ED4FBEDD3A3F}">
      <dgm:prSet/>
      <dgm:spPr/>
      <dgm:t>
        <a:bodyPr/>
        <a:lstStyle/>
        <a:p>
          <a:endParaRPr lang="en-US"/>
        </a:p>
      </dgm:t>
    </dgm:pt>
    <dgm:pt modelId="{288A75CE-4612-1A45-BFF3-1E7A67FC58EB}" type="sibTrans" cxnId="{AC427AF7-5AC5-8A4E-86F3-ED4FBEDD3A3F}">
      <dgm:prSet/>
      <dgm:spPr/>
      <dgm:t>
        <a:bodyPr/>
        <a:lstStyle/>
        <a:p>
          <a:endParaRPr lang="en-US"/>
        </a:p>
      </dgm:t>
    </dgm:pt>
    <dgm:pt modelId="{978AA6DA-A25C-1547-A0DF-99C37C76BA9E}">
      <dgm:prSet/>
      <dgm:spPr/>
      <dgm:t>
        <a:bodyPr/>
        <a:lstStyle/>
        <a:p>
          <a:pPr rtl="0"/>
          <a:r>
            <a:rPr lang="en-US" smtClean="0"/>
            <a:t>iOS uses MvxFormsIosPagePresenter</a:t>
          </a:r>
          <a:endParaRPr lang="en-US"/>
        </a:p>
      </dgm:t>
    </dgm:pt>
    <dgm:pt modelId="{155EB1B5-3435-3349-97BF-5BF0ACF62291}" type="parTrans" cxnId="{303F4A90-E822-9242-9B3B-8C66449618A7}">
      <dgm:prSet/>
      <dgm:spPr/>
      <dgm:t>
        <a:bodyPr/>
        <a:lstStyle/>
        <a:p>
          <a:endParaRPr lang="en-US"/>
        </a:p>
      </dgm:t>
    </dgm:pt>
    <dgm:pt modelId="{ED12ECAF-99B9-A840-B08D-2773AA1602C7}" type="sibTrans" cxnId="{303F4A90-E822-9242-9B3B-8C66449618A7}">
      <dgm:prSet/>
      <dgm:spPr/>
      <dgm:t>
        <a:bodyPr/>
        <a:lstStyle/>
        <a:p>
          <a:endParaRPr lang="en-US"/>
        </a:p>
      </dgm:t>
    </dgm:pt>
    <dgm:pt modelId="{64B4EAE0-FBC3-4448-9B58-0A3EB8D07CAC}">
      <dgm:prSet/>
      <dgm:spPr/>
      <dgm:t>
        <a:bodyPr/>
        <a:lstStyle/>
        <a:p>
          <a:pPr rtl="0"/>
          <a:r>
            <a:rPr lang="en-US" smtClean="0"/>
            <a:t>Expects app to use a NavigationPage</a:t>
          </a:r>
          <a:endParaRPr lang="en-US"/>
        </a:p>
      </dgm:t>
    </dgm:pt>
    <dgm:pt modelId="{E535F3E2-3CB6-FC41-B885-CDA40719CC8E}" type="parTrans" cxnId="{985A89B5-C135-A04F-93D4-00A21D09C2FC}">
      <dgm:prSet/>
      <dgm:spPr/>
      <dgm:t>
        <a:bodyPr/>
        <a:lstStyle/>
        <a:p>
          <a:endParaRPr lang="en-US"/>
        </a:p>
      </dgm:t>
    </dgm:pt>
    <dgm:pt modelId="{22DA5AE0-73C1-5B49-A230-B7894494317A}" type="sibTrans" cxnId="{985A89B5-C135-A04F-93D4-00A21D09C2FC}">
      <dgm:prSet/>
      <dgm:spPr/>
      <dgm:t>
        <a:bodyPr/>
        <a:lstStyle/>
        <a:p>
          <a:endParaRPr lang="en-US"/>
        </a:p>
      </dgm:t>
    </dgm:pt>
    <dgm:pt modelId="{120BEE10-BF37-1841-9682-9DBD0F7ADB9B}">
      <dgm:prSet/>
      <dgm:spPr/>
      <dgm:t>
        <a:bodyPr/>
        <a:lstStyle/>
        <a:p>
          <a:pPr rtl="0"/>
          <a:r>
            <a:rPr lang="en-US" smtClean="0"/>
            <a:t>As always, can replace out default implementations</a:t>
          </a:r>
          <a:endParaRPr lang="en-US"/>
        </a:p>
      </dgm:t>
    </dgm:pt>
    <dgm:pt modelId="{8820A152-7CA8-4B4B-92D2-2509B8028602}" type="parTrans" cxnId="{6BCCE5AE-391B-0E42-BF06-1C8A8089EA79}">
      <dgm:prSet/>
      <dgm:spPr/>
      <dgm:t>
        <a:bodyPr/>
        <a:lstStyle/>
        <a:p>
          <a:endParaRPr lang="en-US"/>
        </a:p>
      </dgm:t>
    </dgm:pt>
    <dgm:pt modelId="{59D3EC80-DA35-7F41-8389-2E3330CDE06C}" type="sibTrans" cxnId="{6BCCE5AE-391B-0E42-BF06-1C8A8089EA79}">
      <dgm:prSet/>
      <dgm:spPr/>
      <dgm:t>
        <a:bodyPr/>
        <a:lstStyle/>
        <a:p>
          <a:endParaRPr lang="en-US"/>
        </a:p>
      </dgm:t>
    </dgm:pt>
    <dgm:pt modelId="{297908AD-CDBE-7644-B000-9298EBEBB3AC}" type="pres">
      <dgm:prSet presAssocID="{D1130BF1-E47F-4A40-A493-02F99A03DD9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93C453-C2C9-874C-B062-F44C44355C7D}" type="pres">
      <dgm:prSet presAssocID="{BD3757EA-0EAD-0C47-A647-9E157F7B4D00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0737D0-703A-AD4C-87D7-8726B6474C03}" type="pres">
      <dgm:prSet presAssocID="{1BE89F20-3BCE-7A40-9651-99AA10142446}" presName="spacer" presStyleCnt="0"/>
      <dgm:spPr/>
    </dgm:pt>
    <dgm:pt modelId="{C8F22D96-5823-084E-81E6-7EDE0A0EEFDD}" type="pres">
      <dgm:prSet presAssocID="{79159E8C-0A8B-0A4A-9A61-0E33D86B86AA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3F8C77-3E11-694E-A8AD-21DB65CD875E}" type="pres">
      <dgm:prSet presAssocID="{79159E8C-0A8B-0A4A-9A61-0E33D86B86A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064422-EB5E-C14B-A264-9BED0F0F9E93}" type="pres">
      <dgm:prSet presAssocID="{8F244FC1-4520-6242-892A-0613DADDA07F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A4C6CD-09B0-9B42-B7F5-F9A6175C960E}" type="pres">
      <dgm:prSet presAssocID="{288A75CE-4612-1A45-BFF3-1E7A67FC58EB}" presName="spacer" presStyleCnt="0"/>
      <dgm:spPr/>
    </dgm:pt>
    <dgm:pt modelId="{02BA89E1-36F1-C347-B459-CF37A0EFC626}" type="pres">
      <dgm:prSet presAssocID="{978AA6DA-A25C-1547-A0DF-99C37C76BA9E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C6726B-ECDB-1A4B-8E10-17294ADE3194}" type="pres">
      <dgm:prSet presAssocID="{ED12ECAF-99B9-A840-B08D-2773AA1602C7}" presName="spacer" presStyleCnt="0"/>
      <dgm:spPr/>
    </dgm:pt>
    <dgm:pt modelId="{ED4BD1E3-4F02-B144-B51F-7884A215F8CC}" type="pres">
      <dgm:prSet presAssocID="{64B4EAE0-FBC3-4448-9B58-0A3EB8D07CAC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792E90-7882-FB4A-A5C8-3E4BB3E0D0D9}" type="pres">
      <dgm:prSet presAssocID="{22DA5AE0-73C1-5B49-A230-B7894494317A}" presName="spacer" presStyleCnt="0"/>
      <dgm:spPr/>
    </dgm:pt>
    <dgm:pt modelId="{5BC8EC7B-9F34-404F-BCAD-DFDE463760E1}" type="pres">
      <dgm:prSet presAssocID="{120BEE10-BF37-1841-9682-9DBD0F7ADB9B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379F4D-FDEC-584B-820B-45542210D89F}" type="presOf" srcId="{120BEE10-BF37-1841-9682-9DBD0F7ADB9B}" destId="{5BC8EC7B-9F34-404F-BCAD-DFDE463760E1}" srcOrd="0" destOrd="0" presId="urn:microsoft.com/office/officeart/2005/8/layout/vList2"/>
    <dgm:cxn modelId="{4B5BEAED-8BB2-3A48-8446-BA01BB29F7FE}" type="presOf" srcId="{8D7BFBF6-FB6B-954F-BC0D-6ECAE916F4F6}" destId="{963F8C77-3E11-694E-A8AD-21DB65CD875E}" srcOrd="0" destOrd="0" presId="urn:microsoft.com/office/officeart/2005/8/layout/vList2"/>
    <dgm:cxn modelId="{AC427AF7-5AC5-8A4E-86F3-ED4FBEDD3A3F}" srcId="{D1130BF1-E47F-4A40-A493-02F99A03DD9A}" destId="{8F244FC1-4520-6242-892A-0613DADDA07F}" srcOrd="2" destOrd="0" parTransId="{FA0A5EC0-FF7F-3341-962A-B069C324D3D2}" sibTransId="{288A75CE-4612-1A45-BFF3-1E7A67FC58EB}"/>
    <dgm:cxn modelId="{A30A9C82-C713-8445-A50D-9228313953C3}" type="presOf" srcId="{64B4EAE0-FBC3-4448-9B58-0A3EB8D07CAC}" destId="{ED4BD1E3-4F02-B144-B51F-7884A215F8CC}" srcOrd="0" destOrd="0" presId="urn:microsoft.com/office/officeart/2005/8/layout/vList2"/>
    <dgm:cxn modelId="{6BCCE5AE-391B-0E42-BF06-1C8A8089EA79}" srcId="{D1130BF1-E47F-4A40-A493-02F99A03DD9A}" destId="{120BEE10-BF37-1841-9682-9DBD0F7ADB9B}" srcOrd="5" destOrd="0" parTransId="{8820A152-7CA8-4B4B-92D2-2509B8028602}" sibTransId="{59D3EC80-DA35-7F41-8389-2E3330CDE06C}"/>
    <dgm:cxn modelId="{CF5BD818-E61C-3941-9DC1-5D1E6FA5B7C3}" type="presOf" srcId="{79159E8C-0A8B-0A4A-9A61-0E33D86B86AA}" destId="{C8F22D96-5823-084E-81E6-7EDE0A0EEFDD}" srcOrd="0" destOrd="0" presId="urn:microsoft.com/office/officeart/2005/8/layout/vList2"/>
    <dgm:cxn modelId="{823EBFF9-ACBC-DA4C-A489-4EB7A7A59AB9}" type="presOf" srcId="{978AA6DA-A25C-1547-A0DF-99C37C76BA9E}" destId="{02BA89E1-36F1-C347-B459-CF37A0EFC626}" srcOrd="0" destOrd="0" presId="urn:microsoft.com/office/officeart/2005/8/layout/vList2"/>
    <dgm:cxn modelId="{C35E6DDE-7A53-444A-9AC6-E1A287DDD88D}" type="presOf" srcId="{D1130BF1-E47F-4A40-A493-02F99A03DD9A}" destId="{297908AD-CDBE-7644-B000-9298EBEBB3AC}" srcOrd="0" destOrd="0" presId="urn:microsoft.com/office/officeart/2005/8/layout/vList2"/>
    <dgm:cxn modelId="{099F0DDE-1610-664F-A57D-6CDFFCD75EE8}" type="presOf" srcId="{8F244FC1-4520-6242-892A-0613DADDA07F}" destId="{19064422-EB5E-C14B-A264-9BED0F0F9E93}" srcOrd="0" destOrd="0" presId="urn:microsoft.com/office/officeart/2005/8/layout/vList2"/>
    <dgm:cxn modelId="{669ADFCC-6121-4140-8CDD-709DD177D326}" srcId="{D1130BF1-E47F-4A40-A493-02F99A03DD9A}" destId="{79159E8C-0A8B-0A4A-9A61-0E33D86B86AA}" srcOrd="1" destOrd="0" parTransId="{669FDE42-0E3E-0B4C-9820-202C5A8ED772}" sibTransId="{66F39ECB-7D93-B048-AA64-FE90E6A6B4D9}"/>
    <dgm:cxn modelId="{ECB6220E-C9B5-3A4F-92DA-50931D934036}" srcId="{D1130BF1-E47F-4A40-A493-02F99A03DD9A}" destId="{BD3757EA-0EAD-0C47-A647-9E157F7B4D00}" srcOrd="0" destOrd="0" parTransId="{07B01CF1-D7D6-1943-A7E1-D68EF58ED29B}" sibTransId="{1BE89F20-3BCE-7A40-9651-99AA10142446}"/>
    <dgm:cxn modelId="{5CB8D29B-4E23-4544-88F9-AA21825434EE}" type="presOf" srcId="{BD3757EA-0EAD-0C47-A647-9E157F7B4D00}" destId="{5093C453-C2C9-874C-B062-F44C44355C7D}" srcOrd="0" destOrd="0" presId="urn:microsoft.com/office/officeart/2005/8/layout/vList2"/>
    <dgm:cxn modelId="{303F4A90-E822-9242-9B3B-8C66449618A7}" srcId="{D1130BF1-E47F-4A40-A493-02F99A03DD9A}" destId="{978AA6DA-A25C-1547-A0DF-99C37C76BA9E}" srcOrd="3" destOrd="0" parTransId="{155EB1B5-3435-3349-97BF-5BF0ACF62291}" sibTransId="{ED12ECAF-99B9-A840-B08D-2773AA1602C7}"/>
    <dgm:cxn modelId="{82F2CF07-0721-3C48-B3CE-D97CF7F5C65B}" srcId="{79159E8C-0A8B-0A4A-9A61-0E33D86B86AA}" destId="{8D7BFBF6-FB6B-954F-BC0D-6ECAE916F4F6}" srcOrd="0" destOrd="0" parTransId="{C4E5613F-BA25-CE42-9EF8-317FE88F789E}" sibTransId="{8CD042B1-642D-F34E-A1D2-0BD2C1F908B8}"/>
    <dgm:cxn modelId="{985A89B5-C135-A04F-93D4-00A21D09C2FC}" srcId="{D1130BF1-E47F-4A40-A493-02F99A03DD9A}" destId="{64B4EAE0-FBC3-4448-9B58-0A3EB8D07CAC}" srcOrd="4" destOrd="0" parTransId="{E535F3E2-3CB6-FC41-B885-CDA40719CC8E}" sibTransId="{22DA5AE0-73C1-5B49-A230-B7894494317A}"/>
    <dgm:cxn modelId="{0128C001-6901-1E40-8AB4-74A8E46E65B9}" type="presParOf" srcId="{297908AD-CDBE-7644-B000-9298EBEBB3AC}" destId="{5093C453-C2C9-874C-B062-F44C44355C7D}" srcOrd="0" destOrd="0" presId="urn:microsoft.com/office/officeart/2005/8/layout/vList2"/>
    <dgm:cxn modelId="{711237EC-F4DD-A846-8DDC-F41CFCB7FFF9}" type="presParOf" srcId="{297908AD-CDBE-7644-B000-9298EBEBB3AC}" destId="{E00737D0-703A-AD4C-87D7-8726B6474C03}" srcOrd="1" destOrd="0" presId="urn:microsoft.com/office/officeart/2005/8/layout/vList2"/>
    <dgm:cxn modelId="{E89D2C4A-D181-4C49-B455-9216AAB038B0}" type="presParOf" srcId="{297908AD-CDBE-7644-B000-9298EBEBB3AC}" destId="{C8F22D96-5823-084E-81E6-7EDE0A0EEFDD}" srcOrd="2" destOrd="0" presId="urn:microsoft.com/office/officeart/2005/8/layout/vList2"/>
    <dgm:cxn modelId="{9E08A0AA-C09C-FA4C-8B24-2A0A9CBF3AD4}" type="presParOf" srcId="{297908AD-CDBE-7644-B000-9298EBEBB3AC}" destId="{963F8C77-3E11-694E-A8AD-21DB65CD875E}" srcOrd="3" destOrd="0" presId="urn:microsoft.com/office/officeart/2005/8/layout/vList2"/>
    <dgm:cxn modelId="{18428929-CD89-2147-A85A-1E45105B720D}" type="presParOf" srcId="{297908AD-CDBE-7644-B000-9298EBEBB3AC}" destId="{19064422-EB5E-C14B-A264-9BED0F0F9E93}" srcOrd="4" destOrd="0" presId="urn:microsoft.com/office/officeart/2005/8/layout/vList2"/>
    <dgm:cxn modelId="{03A3F652-A241-8440-B0B5-94004A989734}" type="presParOf" srcId="{297908AD-CDBE-7644-B000-9298EBEBB3AC}" destId="{DCA4C6CD-09B0-9B42-B7F5-F9A6175C960E}" srcOrd="5" destOrd="0" presId="urn:microsoft.com/office/officeart/2005/8/layout/vList2"/>
    <dgm:cxn modelId="{BA5A8AB6-A1AA-914E-B767-F5B910787C11}" type="presParOf" srcId="{297908AD-CDBE-7644-B000-9298EBEBB3AC}" destId="{02BA89E1-36F1-C347-B459-CF37A0EFC626}" srcOrd="6" destOrd="0" presId="urn:microsoft.com/office/officeart/2005/8/layout/vList2"/>
    <dgm:cxn modelId="{F7B652AE-D2C8-414B-89D7-93F497A7D6D2}" type="presParOf" srcId="{297908AD-CDBE-7644-B000-9298EBEBB3AC}" destId="{EBC6726B-ECDB-1A4B-8E10-17294ADE3194}" srcOrd="7" destOrd="0" presId="urn:microsoft.com/office/officeart/2005/8/layout/vList2"/>
    <dgm:cxn modelId="{B39E571D-9E58-7249-A223-49EA378EC95F}" type="presParOf" srcId="{297908AD-CDBE-7644-B000-9298EBEBB3AC}" destId="{ED4BD1E3-4F02-B144-B51F-7884A215F8CC}" srcOrd="8" destOrd="0" presId="urn:microsoft.com/office/officeart/2005/8/layout/vList2"/>
    <dgm:cxn modelId="{9C7C32E7-7E32-DB44-828C-2AEE31497FE2}" type="presParOf" srcId="{297908AD-CDBE-7644-B000-9298EBEBB3AC}" destId="{F9792E90-7882-FB4A-A5C8-3E4BB3E0D0D9}" srcOrd="9" destOrd="0" presId="urn:microsoft.com/office/officeart/2005/8/layout/vList2"/>
    <dgm:cxn modelId="{FBB93003-BAB2-6C4F-B836-EBE0B8FA8D8A}" type="presParOf" srcId="{297908AD-CDBE-7644-B000-9298EBEBB3AC}" destId="{5BC8EC7B-9F34-404F-BCAD-DFDE463760E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C48C21D-43AE-0C40-A36B-6FAFBC204E50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E2FCDE6-1FA0-8F46-8AF7-65F89F205AB7}">
      <dgm:prSet/>
      <dgm:spPr/>
      <dgm:t>
        <a:bodyPr/>
        <a:lstStyle/>
        <a:p>
          <a:pPr rtl="0"/>
          <a:r>
            <a:rPr lang="en-US" smtClean="0"/>
            <a:t>MvxFormsApp</a:t>
          </a:r>
          <a:endParaRPr lang="en-US"/>
        </a:p>
      </dgm:t>
    </dgm:pt>
    <dgm:pt modelId="{1232E38A-BA81-5046-ABEE-926CC05F5EDF}" type="parTrans" cxnId="{0DDEB7F1-7BCA-8B49-B8E3-4A4E79FEE022}">
      <dgm:prSet/>
      <dgm:spPr/>
      <dgm:t>
        <a:bodyPr/>
        <a:lstStyle/>
        <a:p>
          <a:endParaRPr lang="en-US"/>
        </a:p>
      </dgm:t>
    </dgm:pt>
    <dgm:pt modelId="{95CC39C2-1CB9-E944-BBA8-A804428CB9F0}" type="sibTrans" cxnId="{0DDEB7F1-7BCA-8B49-B8E3-4A4E79FEE022}">
      <dgm:prSet/>
      <dgm:spPr/>
      <dgm:t>
        <a:bodyPr/>
        <a:lstStyle/>
        <a:p>
          <a:endParaRPr lang="en-US"/>
        </a:p>
      </dgm:t>
    </dgm:pt>
    <dgm:pt modelId="{CAAA8AE7-D09F-0D41-BAA2-9D6CD4BE5A1B}">
      <dgm:prSet/>
      <dgm:spPr/>
      <dgm:t>
        <a:bodyPr/>
        <a:lstStyle/>
        <a:p>
          <a:pPr rtl="0"/>
          <a:r>
            <a:rPr lang="en-US" smtClean="0"/>
            <a:t>MvxPresentationHint</a:t>
          </a:r>
          <a:endParaRPr lang="en-US"/>
        </a:p>
      </dgm:t>
    </dgm:pt>
    <dgm:pt modelId="{B628EA2A-58BF-F74C-9FDA-23BCC4E8B8D5}" type="parTrans" cxnId="{45C8F09D-F1F1-EE41-B2E4-62EFA789AF98}">
      <dgm:prSet/>
      <dgm:spPr/>
      <dgm:t>
        <a:bodyPr/>
        <a:lstStyle/>
        <a:p>
          <a:endParaRPr lang="en-US"/>
        </a:p>
      </dgm:t>
    </dgm:pt>
    <dgm:pt modelId="{94256716-10AD-E141-B340-8148CADAEAE0}" type="sibTrans" cxnId="{45C8F09D-F1F1-EE41-B2E4-62EFA789AF98}">
      <dgm:prSet/>
      <dgm:spPr/>
      <dgm:t>
        <a:bodyPr/>
        <a:lstStyle/>
        <a:p>
          <a:endParaRPr lang="en-US"/>
        </a:p>
      </dgm:t>
    </dgm:pt>
    <dgm:pt modelId="{0290DD9F-ACDF-E940-838D-C62075534726}">
      <dgm:prSet/>
      <dgm:spPr/>
      <dgm:t>
        <a:bodyPr/>
        <a:lstStyle/>
        <a:p>
          <a:pPr rtl="0"/>
          <a:r>
            <a:rPr lang="en-US" smtClean="0"/>
            <a:t>FormsApplicationActivity</a:t>
          </a:r>
          <a:endParaRPr lang="en-US"/>
        </a:p>
      </dgm:t>
    </dgm:pt>
    <dgm:pt modelId="{6D1BCC4A-EFCB-1741-8EBF-2A4502DD08B3}" type="parTrans" cxnId="{FD2091BE-12DC-9E4D-BF57-B1B375127416}">
      <dgm:prSet/>
      <dgm:spPr/>
      <dgm:t>
        <a:bodyPr/>
        <a:lstStyle/>
        <a:p>
          <a:endParaRPr lang="en-US"/>
        </a:p>
      </dgm:t>
    </dgm:pt>
    <dgm:pt modelId="{E3FEED1B-3FD3-C04D-8EB4-E3A477A50DB1}" type="sibTrans" cxnId="{FD2091BE-12DC-9E4D-BF57-B1B375127416}">
      <dgm:prSet/>
      <dgm:spPr/>
      <dgm:t>
        <a:bodyPr/>
        <a:lstStyle/>
        <a:p>
          <a:endParaRPr lang="en-US"/>
        </a:p>
      </dgm:t>
    </dgm:pt>
    <dgm:pt modelId="{5F172D80-BE06-2340-9B72-6F6ADFC05A7A}">
      <dgm:prSet/>
      <dgm:spPr/>
      <dgm:t>
        <a:bodyPr/>
        <a:lstStyle/>
        <a:p>
          <a:pPr rtl="0"/>
          <a:r>
            <a:rPr lang="en-US" smtClean="0"/>
            <a:t>MvxFormsDroidPagePresenter</a:t>
          </a:r>
          <a:endParaRPr lang="en-US"/>
        </a:p>
      </dgm:t>
    </dgm:pt>
    <dgm:pt modelId="{080B5119-E95D-564C-8CE4-92FEE2B4426C}" type="parTrans" cxnId="{790EC447-650D-5E4D-8DB6-87D358339474}">
      <dgm:prSet/>
      <dgm:spPr/>
      <dgm:t>
        <a:bodyPr/>
        <a:lstStyle/>
        <a:p>
          <a:endParaRPr lang="en-US"/>
        </a:p>
      </dgm:t>
    </dgm:pt>
    <dgm:pt modelId="{49928D4F-CBA1-C94E-A9DC-E2CBEE86F1F3}" type="sibTrans" cxnId="{790EC447-650D-5E4D-8DB6-87D358339474}">
      <dgm:prSet/>
      <dgm:spPr/>
      <dgm:t>
        <a:bodyPr/>
        <a:lstStyle/>
        <a:p>
          <a:endParaRPr lang="en-US"/>
        </a:p>
      </dgm:t>
    </dgm:pt>
    <dgm:pt modelId="{40526C16-282F-BE49-BF6D-6B055DD04C70}">
      <dgm:prSet/>
      <dgm:spPr/>
      <dgm:t>
        <a:bodyPr/>
        <a:lstStyle/>
        <a:p>
          <a:pPr rtl="0"/>
          <a:r>
            <a:rPr lang="en-US" smtClean="0"/>
            <a:t>MvxFormsIosPagePresenter</a:t>
          </a:r>
          <a:endParaRPr lang="en-US"/>
        </a:p>
      </dgm:t>
    </dgm:pt>
    <dgm:pt modelId="{2B73424B-77EB-B64C-BF2A-2E9B3B107811}" type="parTrans" cxnId="{771D28A8-1DA0-3247-A7F4-3ECF1AFE02C7}">
      <dgm:prSet/>
      <dgm:spPr/>
      <dgm:t>
        <a:bodyPr/>
        <a:lstStyle/>
        <a:p>
          <a:endParaRPr lang="en-US"/>
        </a:p>
      </dgm:t>
    </dgm:pt>
    <dgm:pt modelId="{F261F5B6-C4AB-C44B-B703-A236AF0A833D}" type="sibTrans" cxnId="{771D28A8-1DA0-3247-A7F4-3ECF1AFE02C7}">
      <dgm:prSet/>
      <dgm:spPr/>
      <dgm:t>
        <a:bodyPr/>
        <a:lstStyle/>
        <a:p>
          <a:endParaRPr lang="en-US"/>
        </a:p>
      </dgm:t>
    </dgm:pt>
    <dgm:pt modelId="{400E4C1E-34DB-EB41-A0A2-448189099D29}" type="pres">
      <dgm:prSet presAssocID="{FC48C21D-43AE-0C40-A36B-6FAFBC204E5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3BABDF-1138-734D-BF1C-62C7B4186A96}" type="pres">
      <dgm:prSet presAssocID="{5E2FCDE6-1FA0-8F46-8AF7-65F89F205AB7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427FC-042E-FA42-A20C-E852AD27E629}" type="pres">
      <dgm:prSet presAssocID="{95CC39C2-1CB9-E944-BBA8-A804428CB9F0}" presName="spacer" presStyleCnt="0"/>
      <dgm:spPr/>
    </dgm:pt>
    <dgm:pt modelId="{1B862418-CEB8-B34E-9DCF-7BE93D8B330D}" type="pres">
      <dgm:prSet presAssocID="{CAAA8AE7-D09F-0D41-BAA2-9D6CD4BE5A1B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C23EB7-2A77-0744-AB05-78B09E20B716}" type="pres">
      <dgm:prSet presAssocID="{94256716-10AD-E141-B340-8148CADAEAE0}" presName="spacer" presStyleCnt="0"/>
      <dgm:spPr/>
    </dgm:pt>
    <dgm:pt modelId="{89BCB97F-1F06-C045-85FF-533538711D94}" type="pres">
      <dgm:prSet presAssocID="{0290DD9F-ACDF-E940-838D-C6207553472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6ECEBE-F187-B343-826B-B66ADAB674D7}" type="pres">
      <dgm:prSet presAssocID="{E3FEED1B-3FD3-C04D-8EB4-E3A477A50DB1}" presName="spacer" presStyleCnt="0"/>
      <dgm:spPr/>
    </dgm:pt>
    <dgm:pt modelId="{1CF3FE93-A709-B145-8101-B1494EFF6DC1}" type="pres">
      <dgm:prSet presAssocID="{5F172D80-BE06-2340-9B72-6F6ADFC05A7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99A3D8-BD81-EC4E-A35F-5D0B22E36186}" type="pres">
      <dgm:prSet presAssocID="{49928D4F-CBA1-C94E-A9DC-E2CBEE86F1F3}" presName="spacer" presStyleCnt="0"/>
      <dgm:spPr/>
    </dgm:pt>
    <dgm:pt modelId="{3355C241-8F22-4D47-8165-A3211B00614D}" type="pres">
      <dgm:prSet presAssocID="{40526C16-282F-BE49-BF6D-6B055DD04C7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4B36D2-47D2-8845-868A-D91B6E18B6D1}" type="presOf" srcId="{5F172D80-BE06-2340-9B72-6F6ADFC05A7A}" destId="{1CF3FE93-A709-B145-8101-B1494EFF6DC1}" srcOrd="0" destOrd="0" presId="urn:microsoft.com/office/officeart/2005/8/layout/vList2"/>
    <dgm:cxn modelId="{45C8F09D-F1F1-EE41-B2E4-62EFA789AF98}" srcId="{FC48C21D-43AE-0C40-A36B-6FAFBC204E50}" destId="{CAAA8AE7-D09F-0D41-BAA2-9D6CD4BE5A1B}" srcOrd="1" destOrd="0" parTransId="{B628EA2A-58BF-F74C-9FDA-23BCC4E8B8D5}" sibTransId="{94256716-10AD-E141-B340-8148CADAEAE0}"/>
    <dgm:cxn modelId="{0DDEB7F1-7BCA-8B49-B8E3-4A4E79FEE022}" srcId="{FC48C21D-43AE-0C40-A36B-6FAFBC204E50}" destId="{5E2FCDE6-1FA0-8F46-8AF7-65F89F205AB7}" srcOrd="0" destOrd="0" parTransId="{1232E38A-BA81-5046-ABEE-926CC05F5EDF}" sibTransId="{95CC39C2-1CB9-E944-BBA8-A804428CB9F0}"/>
    <dgm:cxn modelId="{790EC447-650D-5E4D-8DB6-87D358339474}" srcId="{FC48C21D-43AE-0C40-A36B-6FAFBC204E50}" destId="{5F172D80-BE06-2340-9B72-6F6ADFC05A7A}" srcOrd="3" destOrd="0" parTransId="{080B5119-E95D-564C-8CE4-92FEE2B4426C}" sibTransId="{49928D4F-CBA1-C94E-A9DC-E2CBEE86F1F3}"/>
    <dgm:cxn modelId="{044D5E63-D3EB-7648-A60B-BA2908F9E2E6}" type="presOf" srcId="{FC48C21D-43AE-0C40-A36B-6FAFBC204E50}" destId="{400E4C1E-34DB-EB41-A0A2-448189099D29}" srcOrd="0" destOrd="0" presId="urn:microsoft.com/office/officeart/2005/8/layout/vList2"/>
    <dgm:cxn modelId="{F5F6850D-25E3-FB44-8E14-363C9227657A}" type="presOf" srcId="{0290DD9F-ACDF-E940-838D-C62075534726}" destId="{89BCB97F-1F06-C045-85FF-533538711D94}" srcOrd="0" destOrd="0" presId="urn:microsoft.com/office/officeart/2005/8/layout/vList2"/>
    <dgm:cxn modelId="{FD2091BE-12DC-9E4D-BF57-B1B375127416}" srcId="{FC48C21D-43AE-0C40-A36B-6FAFBC204E50}" destId="{0290DD9F-ACDF-E940-838D-C62075534726}" srcOrd="2" destOrd="0" parTransId="{6D1BCC4A-EFCB-1741-8EBF-2A4502DD08B3}" sibTransId="{E3FEED1B-3FD3-C04D-8EB4-E3A477A50DB1}"/>
    <dgm:cxn modelId="{771D28A8-1DA0-3247-A7F4-3ECF1AFE02C7}" srcId="{FC48C21D-43AE-0C40-A36B-6FAFBC204E50}" destId="{40526C16-282F-BE49-BF6D-6B055DD04C70}" srcOrd="4" destOrd="0" parTransId="{2B73424B-77EB-B64C-BF2A-2E9B3B107811}" sibTransId="{F261F5B6-C4AB-C44B-B703-A236AF0A833D}"/>
    <dgm:cxn modelId="{E7C39C77-2FE5-5A44-A275-F81B5DE05AD0}" type="presOf" srcId="{5E2FCDE6-1FA0-8F46-8AF7-65F89F205AB7}" destId="{4B3BABDF-1138-734D-BF1C-62C7B4186A96}" srcOrd="0" destOrd="0" presId="urn:microsoft.com/office/officeart/2005/8/layout/vList2"/>
    <dgm:cxn modelId="{2023E659-9573-644C-BF7E-53DDA597181C}" type="presOf" srcId="{CAAA8AE7-D09F-0D41-BAA2-9D6CD4BE5A1B}" destId="{1B862418-CEB8-B34E-9DCF-7BE93D8B330D}" srcOrd="0" destOrd="0" presId="urn:microsoft.com/office/officeart/2005/8/layout/vList2"/>
    <dgm:cxn modelId="{E834B9F4-5B31-4340-8739-340B7591208E}" type="presOf" srcId="{40526C16-282F-BE49-BF6D-6B055DD04C70}" destId="{3355C241-8F22-4D47-8165-A3211B00614D}" srcOrd="0" destOrd="0" presId="urn:microsoft.com/office/officeart/2005/8/layout/vList2"/>
    <dgm:cxn modelId="{FA33807B-7885-0A4B-8FEB-81C126DDF782}" type="presParOf" srcId="{400E4C1E-34DB-EB41-A0A2-448189099D29}" destId="{4B3BABDF-1138-734D-BF1C-62C7B4186A96}" srcOrd="0" destOrd="0" presId="urn:microsoft.com/office/officeart/2005/8/layout/vList2"/>
    <dgm:cxn modelId="{CDE97E26-5BAA-E043-9304-8B8BEC69C71F}" type="presParOf" srcId="{400E4C1E-34DB-EB41-A0A2-448189099D29}" destId="{47D427FC-042E-FA42-A20C-E852AD27E629}" srcOrd="1" destOrd="0" presId="urn:microsoft.com/office/officeart/2005/8/layout/vList2"/>
    <dgm:cxn modelId="{56BB265A-B913-3940-9460-4BD091CCC617}" type="presParOf" srcId="{400E4C1E-34DB-EB41-A0A2-448189099D29}" destId="{1B862418-CEB8-B34E-9DCF-7BE93D8B330D}" srcOrd="2" destOrd="0" presId="urn:microsoft.com/office/officeart/2005/8/layout/vList2"/>
    <dgm:cxn modelId="{92B1D327-D22F-7C43-A189-9305444AA105}" type="presParOf" srcId="{400E4C1E-34DB-EB41-A0A2-448189099D29}" destId="{E4C23EB7-2A77-0744-AB05-78B09E20B716}" srcOrd="3" destOrd="0" presId="urn:microsoft.com/office/officeart/2005/8/layout/vList2"/>
    <dgm:cxn modelId="{57AC5CDF-C017-DC41-840D-A63F324011BF}" type="presParOf" srcId="{400E4C1E-34DB-EB41-A0A2-448189099D29}" destId="{89BCB97F-1F06-C045-85FF-533538711D94}" srcOrd="4" destOrd="0" presId="urn:microsoft.com/office/officeart/2005/8/layout/vList2"/>
    <dgm:cxn modelId="{E4D68919-7DFF-CF43-907F-DCCD8B5A3949}" type="presParOf" srcId="{400E4C1E-34DB-EB41-A0A2-448189099D29}" destId="{CC6ECEBE-F187-B343-826B-B66ADAB674D7}" srcOrd="5" destOrd="0" presId="urn:microsoft.com/office/officeart/2005/8/layout/vList2"/>
    <dgm:cxn modelId="{7AA3FC10-4C06-1E4F-B405-DC474BD843D2}" type="presParOf" srcId="{400E4C1E-34DB-EB41-A0A2-448189099D29}" destId="{1CF3FE93-A709-B145-8101-B1494EFF6DC1}" srcOrd="6" destOrd="0" presId="urn:microsoft.com/office/officeart/2005/8/layout/vList2"/>
    <dgm:cxn modelId="{0902CC18-BEBE-8B46-ADE6-7D5990975636}" type="presParOf" srcId="{400E4C1E-34DB-EB41-A0A2-448189099D29}" destId="{4399A3D8-BD81-EC4E-A35F-5D0B22E36186}" srcOrd="7" destOrd="0" presId="urn:microsoft.com/office/officeart/2005/8/layout/vList2"/>
    <dgm:cxn modelId="{0FC82355-871E-B249-9B6A-CB7AB6547BEE}" type="presParOf" srcId="{400E4C1E-34DB-EB41-A0A2-448189099D29}" destId="{3355C241-8F22-4D47-8165-A3211B00614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2A974-E7F3-4D8E-8596-BB2E2C01B1EB}">
      <dsp:nvSpPr>
        <dsp:cNvPr id="0" name=""/>
        <dsp:cNvSpPr/>
      </dsp:nvSpPr>
      <dsp:spPr>
        <a:xfrm>
          <a:off x="468704" y="0"/>
          <a:ext cx="5311985" cy="190897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76ED2-C1ED-4633-8E5E-E3AD47046CD4}">
      <dsp:nvSpPr>
        <dsp:cNvPr id="0" name=""/>
        <dsp:cNvSpPr/>
      </dsp:nvSpPr>
      <dsp:spPr>
        <a:xfrm>
          <a:off x="11" y="572691"/>
          <a:ext cx="1475833" cy="7635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/>
            <a:t>HTML5/JS</a:t>
          </a:r>
          <a:endParaRPr lang="en-US" sz="1200" kern="1200"/>
        </a:p>
      </dsp:txBody>
      <dsp:txXfrm>
        <a:off x="37286" y="609966"/>
        <a:ext cx="1401283" cy="689038"/>
      </dsp:txXfrm>
    </dsp:sp>
    <dsp:sp modelId="{48329FE1-F04D-4893-A07F-629A55FD232D}">
      <dsp:nvSpPr>
        <dsp:cNvPr id="0" name=""/>
        <dsp:cNvSpPr/>
      </dsp:nvSpPr>
      <dsp:spPr>
        <a:xfrm>
          <a:off x="1591191" y="572691"/>
          <a:ext cx="1475833" cy="7635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Cordova</a:t>
          </a:r>
          <a:endParaRPr lang="en-US" sz="1200" kern="1200" dirty="0"/>
        </a:p>
      </dsp:txBody>
      <dsp:txXfrm>
        <a:off x="1628466" y="609966"/>
        <a:ext cx="1401283" cy="689038"/>
      </dsp:txXfrm>
    </dsp:sp>
    <dsp:sp modelId="{9E6C13B3-0683-4911-8B7E-A42AA23C2A42}">
      <dsp:nvSpPr>
        <dsp:cNvPr id="0" name=""/>
        <dsp:cNvSpPr/>
      </dsp:nvSpPr>
      <dsp:spPr>
        <a:xfrm>
          <a:off x="3182370" y="572691"/>
          <a:ext cx="1475833" cy="7635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Xamarin</a:t>
          </a:r>
          <a:endParaRPr lang="en-US" sz="1200" kern="1200" dirty="0"/>
        </a:p>
      </dsp:txBody>
      <dsp:txXfrm>
        <a:off x="3219645" y="609966"/>
        <a:ext cx="1401283" cy="689038"/>
      </dsp:txXfrm>
    </dsp:sp>
    <dsp:sp modelId="{34B6F6B0-6A97-4770-99FC-E10FD9826F8D}">
      <dsp:nvSpPr>
        <dsp:cNvPr id="0" name=""/>
        <dsp:cNvSpPr/>
      </dsp:nvSpPr>
      <dsp:spPr>
        <a:xfrm>
          <a:off x="4773549" y="572691"/>
          <a:ext cx="1475833" cy="7635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Java-Android</a:t>
          </a:r>
        </a:p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Objective-C/ Swift /iOS</a:t>
          </a:r>
          <a:endParaRPr lang="en-US" sz="1200" kern="1200" dirty="0"/>
        </a:p>
      </dsp:txBody>
      <dsp:txXfrm>
        <a:off x="4810824" y="609966"/>
        <a:ext cx="1401283" cy="6890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9E878-F4BB-4C8F-8FA5-263C392FA022}">
      <dsp:nvSpPr>
        <dsp:cNvPr id="0" name=""/>
        <dsp:cNvSpPr/>
      </dsp:nvSpPr>
      <dsp:spPr>
        <a:xfrm>
          <a:off x="0" y="9081"/>
          <a:ext cx="1303965" cy="651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Mobile Enabled Web</a:t>
          </a:r>
          <a:endParaRPr lang="en-US" sz="1700" kern="1200" dirty="0"/>
        </a:p>
      </dsp:txBody>
      <dsp:txXfrm>
        <a:off x="19096" y="28177"/>
        <a:ext cx="1265773" cy="613790"/>
      </dsp:txXfrm>
    </dsp:sp>
    <dsp:sp modelId="{9007036A-CEBC-4C47-9974-C0553AB4AAA5}">
      <dsp:nvSpPr>
        <dsp:cNvPr id="0" name=""/>
        <dsp:cNvSpPr/>
      </dsp:nvSpPr>
      <dsp:spPr>
        <a:xfrm>
          <a:off x="1620176" y="18306"/>
          <a:ext cx="1303965" cy="651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Hybrid</a:t>
          </a:r>
          <a:endParaRPr lang="en-US" sz="1700" kern="1200" dirty="0"/>
        </a:p>
      </dsp:txBody>
      <dsp:txXfrm>
        <a:off x="1639272" y="37402"/>
        <a:ext cx="1265773" cy="613790"/>
      </dsp:txXfrm>
    </dsp:sp>
    <dsp:sp modelId="{B9663205-6F2C-4E52-8427-30520AC8DFAF}">
      <dsp:nvSpPr>
        <dsp:cNvPr id="0" name=""/>
        <dsp:cNvSpPr/>
      </dsp:nvSpPr>
      <dsp:spPr>
        <a:xfrm>
          <a:off x="3240366" y="18306"/>
          <a:ext cx="1303965" cy="651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Near Native</a:t>
          </a:r>
          <a:endParaRPr lang="en-US" sz="1700" kern="1200" dirty="0"/>
        </a:p>
      </dsp:txBody>
      <dsp:txXfrm>
        <a:off x="3259462" y="37402"/>
        <a:ext cx="1265773" cy="613790"/>
      </dsp:txXfrm>
    </dsp:sp>
    <dsp:sp modelId="{2D1FF5D1-67FB-4122-B9F8-53DC96C3063E}">
      <dsp:nvSpPr>
        <dsp:cNvPr id="0" name=""/>
        <dsp:cNvSpPr/>
      </dsp:nvSpPr>
      <dsp:spPr>
        <a:xfrm>
          <a:off x="4806532" y="9505"/>
          <a:ext cx="1303965" cy="651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True</a:t>
          </a:r>
        </a:p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Native</a:t>
          </a:r>
          <a:endParaRPr lang="en-US" sz="1700" kern="1200" dirty="0"/>
        </a:p>
      </dsp:txBody>
      <dsp:txXfrm>
        <a:off x="4825628" y="28601"/>
        <a:ext cx="1265773" cy="6137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1CCA55-A7A7-0942-83E5-44156E5E5DB0}">
      <dsp:nvSpPr>
        <dsp:cNvPr id="0" name=""/>
        <dsp:cNvSpPr/>
      </dsp:nvSpPr>
      <dsp:spPr>
        <a:xfrm>
          <a:off x="0" y="3498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(S)peed/ Performance</a:t>
          </a:r>
          <a:endParaRPr lang="en-US" sz="2100" kern="1200" dirty="0"/>
        </a:p>
      </dsp:txBody>
      <dsp:txXfrm>
        <a:off x="24588" y="59569"/>
        <a:ext cx="8180424" cy="454509"/>
      </dsp:txXfrm>
    </dsp:sp>
    <dsp:sp modelId="{F76A6CD9-C82D-BB4D-9B7A-1FD997179222}">
      <dsp:nvSpPr>
        <dsp:cNvPr id="0" name=""/>
        <dsp:cNvSpPr/>
      </dsp:nvSpPr>
      <dsp:spPr>
        <a:xfrm>
          <a:off x="0" y="59914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(T)</a:t>
          </a:r>
          <a:r>
            <a:rPr lang="en-US" sz="2100" kern="1200" dirty="0" err="1" smtClean="0"/>
            <a:t>ime</a:t>
          </a:r>
          <a:r>
            <a:rPr lang="en-US" sz="2100" kern="1200" dirty="0" smtClean="0"/>
            <a:t>/Cost</a:t>
          </a:r>
          <a:endParaRPr lang="en-US" sz="2100" kern="1200" dirty="0"/>
        </a:p>
      </dsp:txBody>
      <dsp:txXfrm>
        <a:off x="24588" y="623734"/>
        <a:ext cx="8180424" cy="454509"/>
      </dsp:txXfrm>
    </dsp:sp>
    <dsp:sp modelId="{64965744-47AE-C649-88EA-5F3D846F1A9D}">
      <dsp:nvSpPr>
        <dsp:cNvPr id="0" name=""/>
        <dsp:cNvSpPr/>
      </dsp:nvSpPr>
      <dsp:spPr>
        <a:xfrm>
          <a:off x="0" y="1163310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(A)</a:t>
          </a:r>
          <a:r>
            <a:rPr lang="en-US" sz="2100" kern="1200" dirty="0" err="1" smtClean="0"/>
            <a:t>lways</a:t>
          </a:r>
          <a:r>
            <a:rPr lang="en-US" sz="2100" kern="1200" dirty="0" smtClean="0"/>
            <a:t> use Newest Features</a:t>
          </a:r>
          <a:endParaRPr lang="en-US" sz="2100" kern="1200" dirty="0"/>
        </a:p>
      </dsp:txBody>
      <dsp:txXfrm>
        <a:off x="24588" y="1187898"/>
        <a:ext cx="8180424" cy="454509"/>
      </dsp:txXfrm>
    </dsp:sp>
    <dsp:sp modelId="{5E6CA4F4-8D0C-3B4E-A057-AD710544889D}">
      <dsp:nvSpPr>
        <dsp:cNvPr id="0" name=""/>
        <dsp:cNvSpPr/>
      </dsp:nvSpPr>
      <dsp:spPr>
        <a:xfrm>
          <a:off x="0" y="172747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(N)</a:t>
          </a:r>
          <a:r>
            <a:rPr lang="en-US" sz="2100" kern="1200" dirty="0" err="1" smtClean="0"/>
            <a:t>ative</a:t>
          </a:r>
          <a:r>
            <a:rPr lang="en-US" sz="2100" kern="1200" dirty="0" smtClean="0"/>
            <a:t> User Interface</a:t>
          </a:r>
          <a:endParaRPr lang="en-US" sz="2100" kern="1200" dirty="0"/>
        </a:p>
      </dsp:txBody>
      <dsp:txXfrm>
        <a:off x="24588" y="1752064"/>
        <a:ext cx="8180424" cy="454509"/>
      </dsp:txXfrm>
    </dsp:sp>
    <dsp:sp modelId="{A8086523-CED3-5C45-8C27-011DEBFDAB8D}">
      <dsp:nvSpPr>
        <dsp:cNvPr id="0" name=""/>
        <dsp:cNvSpPr/>
      </dsp:nvSpPr>
      <dsp:spPr>
        <a:xfrm>
          <a:off x="0" y="229164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(C)omplex</a:t>
          </a:r>
          <a:r>
            <a:rPr lang="en-US" sz="2100" kern="1200" dirty="0" smtClean="0"/>
            <a:t> Hardware / API interaction</a:t>
          </a:r>
          <a:endParaRPr lang="en-US" sz="2100" kern="1200" dirty="0"/>
        </a:p>
      </dsp:txBody>
      <dsp:txXfrm>
        <a:off x="24588" y="2316229"/>
        <a:ext cx="8180424" cy="454509"/>
      </dsp:txXfrm>
    </dsp:sp>
    <dsp:sp modelId="{7CEA47C3-C537-1B48-B2B8-CAA89BB9DC3D}">
      <dsp:nvSpPr>
        <dsp:cNvPr id="0" name=""/>
        <dsp:cNvSpPr/>
      </dsp:nvSpPr>
      <dsp:spPr>
        <a:xfrm>
          <a:off x="0" y="285580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(E)</a:t>
          </a:r>
          <a:r>
            <a:rPr lang="en-US" sz="2100" kern="1200" dirty="0" err="1" smtClean="0"/>
            <a:t>nterprise</a:t>
          </a:r>
          <a:r>
            <a:rPr lang="en-US" sz="2100" kern="1200" dirty="0" smtClean="0"/>
            <a:t> Services / Tools</a:t>
          </a:r>
          <a:endParaRPr lang="en-US" sz="2100" kern="1200" dirty="0"/>
        </a:p>
      </dsp:txBody>
      <dsp:txXfrm>
        <a:off x="24588" y="2880394"/>
        <a:ext cx="8180424" cy="4545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0EC0-A251-CB4A-9830-8265CB6BC2E3}">
      <dsp:nvSpPr>
        <dsp:cNvPr id="0" name=""/>
        <dsp:cNvSpPr/>
      </dsp:nvSpPr>
      <dsp:spPr>
        <a:xfrm>
          <a:off x="0" y="514231"/>
          <a:ext cx="8229600" cy="4317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MvxViewModel – Base class for all view models</a:t>
          </a:r>
          <a:endParaRPr lang="en-US" sz="1800" kern="1200"/>
        </a:p>
      </dsp:txBody>
      <dsp:txXfrm>
        <a:off x="21075" y="535306"/>
        <a:ext cx="8187450" cy="389580"/>
      </dsp:txXfrm>
    </dsp:sp>
    <dsp:sp modelId="{1399CEE0-527D-A343-A415-F55F8801EF14}">
      <dsp:nvSpPr>
        <dsp:cNvPr id="0" name=""/>
        <dsp:cNvSpPr/>
      </dsp:nvSpPr>
      <dsp:spPr>
        <a:xfrm>
          <a:off x="0" y="997801"/>
          <a:ext cx="8229600" cy="4317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MvxAppStart – Specifies what View Model for the application to use when starting</a:t>
          </a:r>
          <a:endParaRPr lang="en-US" sz="1800" kern="1200"/>
        </a:p>
      </dsp:txBody>
      <dsp:txXfrm>
        <a:off x="21075" y="1018876"/>
        <a:ext cx="8187450" cy="389580"/>
      </dsp:txXfrm>
    </dsp:sp>
    <dsp:sp modelId="{DFD0377A-C453-DF40-A7A0-79CB6614207E}">
      <dsp:nvSpPr>
        <dsp:cNvPr id="0" name=""/>
        <dsp:cNvSpPr/>
      </dsp:nvSpPr>
      <dsp:spPr>
        <a:xfrm>
          <a:off x="0" y="1481371"/>
          <a:ext cx="8229600" cy="4317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MvxApplication – Main cross platform  application settings</a:t>
          </a:r>
          <a:endParaRPr lang="en-US" sz="1800" kern="1200"/>
        </a:p>
      </dsp:txBody>
      <dsp:txXfrm>
        <a:off x="21075" y="1502446"/>
        <a:ext cx="8187450" cy="389580"/>
      </dsp:txXfrm>
    </dsp:sp>
    <dsp:sp modelId="{71F8A888-1154-0342-84AD-8B4374553361}">
      <dsp:nvSpPr>
        <dsp:cNvPr id="0" name=""/>
        <dsp:cNvSpPr/>
      </dsp:nvSpPr>
      <dsp:spPr>
        <a:xfrm>
          <a:off x="0" y="1964941"/>
          <a:ext cx="8229600" cy="4317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Mvx – Mainly used for inversion of control</a:t>
          </a:r>
          <a:endParaRPr lang="en-US" sz="1800" kern="1200"/>
        </a:p>
      </dsp:txBody>
      <dsp:txXfrm>
        <a:off x="21075" y="1986016"/>
        <a:ext cx="8187450" cy="389580"/>
      </dsp:txXfrm>
    </dsp:sp>
    <dsp:sp modelId="{C26307C2-961C-F948-A0AF-16DBC875FB68}">
      <dsp:nvSpPr>
        <dsp:cNvPr id="0" name=""/>
        <dsp:cNvSpPr/>
      </dsp:nvSpPr>
      <dsp:spPr>
        <a:xfrm>
          <a:off x="0" y="2448511"/>
          <a:ext cx="8229600" cy="4317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MvxCommand – Implements ICommand</a:t>
          </a:r>
          <a:endParaRPr lang="en-US" sz="1800" kern="1200"/>
        </a:p>
      </dsp:txBody>
      <dsp:txXfrm>
        <a:off x="21075" y="2469586"/>
        <a:ext cx="8187450" cy="3895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30048D-808F-444A-9692-F3860DFB25C9}">
      <dsp:nvSpPr>
        <dsp:cNvPr id="0" name=""/>
        <dsp:cNvSpPr/>
      </dsp:nvSpPr>
      <dsp:spPr>
        <a:xfrm>
          <a:off x="0" y="76245"/>
          <a:ext cx="8229600" cy="7435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Constructor([Dependency Injection parameters])</a:t>
          </a:r>
          <a:endParaRPr lang="en-US" sz="3100" kern="1200"/>
        </a:p>
      </dsp:txBody>
      <dsp:txXfrm>
        <a:off x="36296" y="112541"/>
        <a:ext cx="8157008" cy="670943"/>
      </dsp:txXfrm>
    </dsp:sp>
    <dsp:sp modelId="{1BCEEB52-A3CD-834A-8C89-C1EC103FDCDF}">
      <dsp:nvSpPr>
        <dsp:cNvPr id="0" name=""/>
        <dsp:cNvSpPr/>
      </dsp:nvSpPr>
      <dsp:spPr>
        <a:xfrm>
          <a:off x="0" y="909060"/>
          <a:ext cx="8229600" cy="7435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 smtClean="0"/>
            <a:t>Init</a:t>
          </a:r>
          <a:r>
            <a:rPr lang="en-US" sz="3100" kern="1200" dirty="0" smtClean="0"/>
            <a:t>([Simple types or </a:t>
          </a:r>
          <a:r>
            <a:rPr lang="en-US" sz="3100" kern="1200" dirty="0" err="1" smtClean="0"/>
            <a:t>IMvxBundle</a:t>
          </a:r>
          <a:r>
            <a:rPr lang="en-US" sz="3100" kern="1200" dirty="0" smtClean="0"/>
            <a:t>])</a:t>
          </a:r>
          <a:endParaRPr lang="en-US" sz="3100" kern="1200" dirty="0"/>
        </a:p>
      </dsp:txBody>
      <dsp:txXfrm>
        <a:off x="36296" y="945356"/>
        <a:ext cx="8157008" cy="670943"/>
      </dsp:txXfrm>
    </dsp:sp>
    <dsp:sp modelId="{541630BC-EF10-CA4E-862E-130D8D3B26A4}">
      <dsp:nvSpPr>
        <dsp:cNvPr id="0" name=""/>
        <dsp:cNvSpPr/>
      </dsp:nvSpPr>
      <dsp:spPr>
        <a:xfrm>
          <a:off x="0" y="1741875"/>
          <a:ext cx="8229600" cy="7435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Reload(SavedState state)</a:t>
          </a:r>
          <a:endParaRPr lang="en-US" sz="3100" kern="1200"/>
        </a:p>
      </dsp:txBody>
      <dsp:txXfrm>
        <a:off x="36296" y="1778171"/>
        <a:ext cx="8157008" cy="670943"/>
      </dsp:txXfrm>
    </dsp:sp>
    <dsp:sp modelId="{6BC40FB1-DC9F-5445-B857-85623CB60056}">
      <dsp:nvSpPr>
        <dsp:cNvPr id="0" name=""/>
        <dsp:cNvSpPr/>
      </dsp:nvSpPr>
      <dsp:spPr>
        <a:xfrm>
          <a:off x="0" y="2574691"/>
          <a:ext cx="8229600" cy="7435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Start()</a:t>
          </a:r>
          <a:endParaRPr lang="en-US" sz="3100" kern="1200"/>
        </a:p>
      </dsp:txBody>
      <dsp:txXfrm>
        <a:off x="36296" y="2610987"/>
        <a:ext cx="8157008" cy="6709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A596D8-EE79-FC4E-8D7F-B31653EE651A}">
      <dsp:nvSpPr>
        <dsp:cNvPr id="0" name=""/>
        <dsp:cNvSpPr/>
      </dsp:nvSpPr>
      <dsp:spPr>
        <a:xfrm>
          <a:off x="0" y="95415"/>
          <a:ext cx="5486400" cy="5276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Items not Easily Controllable</a:t>
          </a:r>
          <a:endParaRPr lang="en-US" sz="2200" kern="1200"/>
        </a:p>
      </dsp:txBody>
      <dsp:txXfrm>
        <a:off x="25759" y="121174"/>
        <a:ext cx="5434882" cy="476152"/>
      </dsp:txXfrm>
    </dsp:sp>
    <dsp:sp modelId="{143B6DBB-0C11-8640-BA75-49905D06B4CF}">
      <dsp:nvSpPr>
        <dsp:cNvPr id="0" name=""/>
        <dsp:cNvSpPr/>
      </dsp:nvSpPr>
      <dsp:spPr>
        <a:xfrm>
          <a:off x="0" y="623086"/>
          <a:ext cx="54864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93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err="1" smtClean="0">
              <a:solidFill>
                <a:schemeClr val="bg1"/>
              </a:solidFill>
            </a:rPr>
            <a:t>ActionBar</a:t>
          </a:r>
          <a:r>
            <a:rPr lang="en-US" sz="1700" kern="1200" dirty="0" smtClean="0">
              <a:solidFill>
                <a:schemeClr val="bg1"/>
              </a:solidFill>
            </a:rPr>
            <a:t> / </a:t>
          </a:r>
          <a:r>
            <a:rPr lang="en-US" sz="1700" kern="1200" dirty="0" err="1" smtClean="0">
              <a:solidFill>
                <a:schemeClr val="bg1"/>
              </a:solidFill>
            </a:rPr>
            <a:t>SupportActionBar</a:t>
          </a:r>
          <a:r>
            <a:rPr lang="en-US" sz="1700" kern="1200" dirty="0" smtClean="0">
              <a:solidFill>
                <a:schemeClr val="bg1"/>
              </a:solidFill>
            </a:rPr>
            <a:t> Coloring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0" y="623086"/>
        <a:ext cx="5486400" cy="364320"/>
      </dsp:txXfrm>
    </dsp:sp>
    <dsp:sp modelId="{9BE697E4-D5B7-8C4C-B1E0-6D05914B035C}">
      <dsp:nvSpPr>
        <dsp:cNvPr id="0" name=""/>
        <dsp:cNvSpPr/>
      </dsp:nvSpPr>
      <dsp:spPr>
        <a:xfrm>
          <a:off x="0" y="987406"/>
          <a:ext cx="5486400" cy="5276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Platform Specific Styling </a:t>
          </a:r>
          <a:endParaRPr lang="en-US" sz="2200" kern="1200"/>
        </a:p>
      </dsp:txBody>
      <dsp:txXfrm>
        <a:off x="25759" y="1013165"/>
        <a:ext cx="5434882" cy="476152"/>
      </dsp:txXfrm>
    </dsp:sp>
    <dsp:sp modelId="{D2935EF4-A8A0-9A47-91C6-4EB18873F5AA}">
      <dsp:nvSpPr>
        <dsp:cNvPr id="0" name=""/>
        <dsp:cNvSpPr/>
      </dsp:nvSpPr>
      <dsp:spPr>
        <a:xfrm>
          <a:off x="0" y="1515076"/>
          <a:ext cx="54864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93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>
              <a:solidFill>
                <a:schemeClr val="bg1"/>
              </a:solidFill>
            </a:rPr>
            <a:t>Floating action buttons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0" y="1515076"/>
        <a:ext cx="5486400" cy="364320"/>
      </dsp:txXfrm>
    </dsp:sp>
    <dsp:sp modelId="{C8A2BCFD-F9BE-C34C-A1BD-45B0CED556C7}">
      <dsp:nvSpPr>
        <dsp:cNvPr id="0" name=""/>
        <dsp:cNvSpPr/>
      </dsp:nvSpPr>
      <dsp:spPr>
        <a:xfrm>
          <a:off x="0" y="1879396"/>
          <a:ext cx="5486400" cy="5276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Features that may only exist on one platform</a:t>
          </a:r>
          <a:endParaRPr lang="en-US" sz="2200" kern="1200"/>
        </a:p>
      </dsp:txBody>
      <dsp:txXfrm>
        <a:off x="25759" y="1905155"/>
        <a:ext cx="5434882" cy="476152"/>
      </dsp:txXfrm>
    </dsp:sp>
    <dsp:sp modelId="{F6478840-9FAF-BF48-9F33-760B69DE3F0F}">
      <dsp:nvSpPr>
        <dsp:cNvPr id="0" name=""/>
        <dsp:cNvSpPr/>
      </dsp:nvSpPr>
      <dsp:spPr>
        <a:xfrm>
          <a:off x="0" y="2407066"/>
          <a:ext cx="54864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93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err="1" smtClean="0">
              <a:solidFill>
                <a:schemeClr val="bg1"/>
              </a:solidFill>
            </a:rPr>
            <a:t>ForceTouch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0" y="2407066"/>
        <a:ext cx="5486400" cy="364320"/>
      </dsp:txXfrm>
    </dsp:sp>
    <dsp:sp modelId="{83A3E744-FBA4-2A45-B1F2-A4F4A3D198DD}">
      <dsp:nvSpPr>
        <dsp:cNvPr id="0" name=""/>
        <dsp:cNvSpPr/>
      </dsp:nvSpPr>
      <dsp:spPr>
        <a:xfrm>
          <a:off x="0" y="2771386"/>
          <a:ext cx="5486400" cy="5276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Amount of platform specific code</a:t>
          </a:r>
          <a:endParaRPr lang="en-US" sz="2200" kern="1200"/>
        </a:p>
      </dsp:txBody>
      <dsp:txXfrm>
        <a:off x="25759" y="2797145"/>
        <a:ext cx="5434882" cy="4761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93C453-C2C9-874C-B062-F44C44355C7D}">
      <dsp:nvSpPr>
        <dsp:cNvPr id="0" name=""/>
        <dsp:cNvSpPr/>
      </dsp:nvSpPr>
      <dsp:spPr>
        <a:xfrm>
          <a:off x="0" y="63331"/>
          <a:ext cx="5791200" cy="4557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MVVMCross 4 offers special Library for Forms</a:t>
          </a:r>
          <a:endParaRPr lang="en-US" sz="1900" kern="1200"/>
        </a:p>
      </dsp:txBody>
      <dsp:txXfrm>
        <a:off x="22246" y="85577"/>
        <a:ext cx="5746708" cy="411223"/>
      </dsp:txXfrm>
    </dsp:sp>
    <dsp:sp modelId="{C8F22D96-5823-084E-81E6-7EDE0A0EEFDD}">
      <dsp:nvSpPr>
        <dsp:cNvPr id="0" name=""/>
        <dsp:cNvSpPr/>
      </dsp:nvSpPr>
      <dsp:spPr>
        <a:xfrm>
          <a:off x="0" y="573766"/>
          <a:ext cx="5791200" cy="4557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Resolution of what page to load by convention</a:t>
          </a:r>
          <a:endParaRPr lang="en-US" sz="1900" kern="1200" dirty="0"/>
        </a:p>
      </dsp:txBody>
      <dsp:txXfrm>
        <a:off x="22246" y="596012"/>
        <a:ext cx="5746708" cy="411223"/>
      </dsp:txXfrm>
    </dsp:sp>
    <dsp:sp modelId="{963F8C77-3E11-694E-A8AD-21DB65CD875E}">
      <dsp:nvSpPr>
        <dsp:cNvPr id="0" name=""/>
        <dsp:cNvSpPr/>
      </dsp:nvSpPr>
      <dsp:spPr>
        <a:xfrm>
          <a:off x="0" y="1029481"/>
          <a:ext cx="57912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871" tIns="24130" rIns="135128" bIns="2413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err="1" smtClean="0">
              <a:solidFill>
                <a:schemeClr val="bg1"/>
              </a:solidFill>
            </a:rPr>
            <a:t>LoginViewModel</a:t>
          </a:r>
          <a:r>
            <a:rPr lang="en-US" sz="1500" kern="1200" dirty="0" smtClean="0">
              <a:solidFill>
                <a:schemeClr val="bg1"/>
              </a:solidFill>
            </a:rPr>
            <a:t> tries to load </a:t>
          </a:r>
          <a:r>
            <a:rPr lang="en-US" sz="1500" kern="1200" dirty="0" err="1" smtClean="0">
              <a:solidFill>
                <a:schemeClr val="bg1"/>
              </a:solidFill>
            </a:rPr>
            <a:t>LoginPage.xaml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0" y="1029481"/>
        <a:ext cx="5791200" cy="314640"/>
      </dsp:txXfrm>
    </dsp:sp>
    <dsp:sp modelId="{19064422-EB5E-C14B-A264-9BED0F0F9E93}">
      <dsp:nvSpPr>
        <dsp:cNvPr id="0" name=""/>
        <dsp:cNvSpPr/>
      </dsp:nvSpPr>
      <dsp:spPr>
        <a:xfrm>
          <a:off x="0" y="1344121"/>
          <a:ext cx="5791200" cy="4557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Android has MvxFormsDroidPagePresenter</a:t>
          </a:r>
          <a:endParaRPr lang="en-US" sz="1900" kern="1200"/>
        </a:p>
      </dsp:txBody>
      <dsp:txXfrm>
        <a:off x="22246" y="1366367"/>
        <a:ext cx="5746708" cy="411223"/>
      </dsp:txXfrm>
    </dsp:sp>
    <dsp:sp modelId="{02BA89E1-36F1-C347-B459-CF37A0EFC626}">
      <dsp:nvSpPr>
        <dsp:cNvPr id="0" name=""/>
        <dsp:cNvSpPr/>
      </dsp:nvSpPr>
      <dsp:spPr>
        <a:xfrm>
          <a:off x="0" y="1854556"/>
          <a:ext cx="5791200" cy="4557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iOS uses MvxFormsIosPagePresenter</a:t>
          </a:r>
          <a:endParaRPr lang="en-US" sz="1900" kern="1200"/>
        </a:p>
      </dsp:txBody>
      <dsp:txXfrm>
        <a:off x="22246" y="1876802"/>
        <a:ext cx="5746708" cy="411223"/>
      </dsp:txXfrm>
    </dsp:sp>
    <dsp:sp modelId="{ED4BD1E3-4F02-B144-B51F-7884A215F8CC}">
      <dsp:nvSpPr>
        <dsp:cNvPr id="0" name=""/>
        <dsp:cNvSpPr/>
      </dsp:nvSpPr>
      <dsp:spPr>
        <a:xfrm>
          <a:off x="0" y="2364991"/>
          <a:ext cx="5791200" cy="4557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Expects app to use a NavigationPage</a:t>
          </a:r>
          <a:endParaRPr lang="en-US" sz="1900" kern="1200"/>
        </a:p>
      </dsp:txBody>
      <dsp:txXfrm>
        <a:off x="22246" y="2387237"/>
        <a:ext cx="5746708" cy="411223"/>
      </dsp:txXfrm>
    </dsp:sp>
    <dsp:sp modelId="{5BC8EC7B-9F34-404F-BCAD-DFDE463760E1}">
      <dsp:nvSpPr>
        <dsp:cNvPr id="0" name=""/>
        <dsp:cNvSpPr/>
      </dsp:nvSpPr>
      <dsp:spPr>
        <a:xfrm>
          <a:off x="0" y="2875426"/>
          <a:ext cx="5791200" cy="4557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As always, can replace out default implementations</a:t>
          </a:r>
          <a:endParaRPr lang="en-US" sz="1900" kern="1200"/>
        </a:p>
      </dsp:txBody>
      <dsp:txXfrm>
        <a:off x="22246" y="2897672"/>
        <a:ext cx="5746708" cy="4112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BABDF-1138-734D-BF1C-62C7B4186A96}">
      <dsp:nvSpPr>
        <dsp:cNvPr id="0" name=""/>
        <dsp:cNvSpPr/>
      </dsp:nvSpPr>
      <dsp:spPr>
        <a:xfrm>
          <a:off x="0" y="54173"/>
          <a:ext cx="4648200" cy="5996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MvxFormsApp</a:t>
          </a:r>
          <a:endParaRPr lang="en-US" sz="2500" kern="1200"/>
        </a:p>
      </dsp:txBody>
      <dsp:txXfrm>
        <a:off x="29271" y="83444"/>
        <a:ext cx="4589658" cy="541083"/>
      </dsp:txXfrm>
    </dsp:sp>
    <dsp:sp modelId="{1B862418-CEB8-B34E-9DCF-7BE93D8B330D}">
      <dsp:nvSpPr>
        <dsp:cNvPr id="0" name=""/>
        <dsp:cNvSpPr/>
      </dsp:nvSpPr>
      <dsp:spPr>
        <a:xfrm>
          <a:off x="0" y="725798"/>
          <a:ext cx="4648200" cy="5996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MvxPresentationHint</a:t>
          </a:r>
          <a:endParaRPr lang="en-US" sz="2500" kern="1200"/>
        </a:p>
      </dsp:txBody>
      <dsp:txXfrm>
        <a:off x="29271" y="755069"/>
        <a:ext cx="4589658" cy="541083"/>
      </dsp:txXfrm>
    </dsp:sp>
    <dsp:sp modelId="{89BCB97F-1F06-C045-85FF-533538711D94}">
      <dsp:nvSpPr>
        <dsp:cNvPr id="0" name=""/>
        <dsp:cNvSpPr/>
      </dsp:nvSpPr>
      <dsp:spPr>
        <a:xfrm>
          <a:off x="0" y="1397423"/>
          <a:ext cx="4648200" cy="5996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FormsApplicationActivity</a:t>
          </a:r>
          <a:endParaRPr lang="en-US" sz="2500" kern="1200"/>
        </a:p>
      </dsp:txBody>
      <dsp:txXfrm>
        <a:off x="29271" y="1426694"/>
        <a:ext cx="4589658" cy="541083"/>
      </dsp:txXfrm>
    </dsp:sp>
    <dsp:sp modelId="{1CF3FE93-A709-B145-8101-B1494EFF6DC1}">
      <dsp:nvSpPr>
        <dsp:cNvPr id="0" name=""/>
        <dsp:cNvSpPr/>
      </dsp:nvSpPr>
      <dsp:spPr>
        <a:xfrm>
          <a:off x="0" y="2069048"/>
          <a:ext cx="4648200" cy="5996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MvxFormsDroidPagePresenter</a:t>
          </a:r>
          <a:endParaRPr lang="en-US" sz="2500" kern="1200"/>
        </a:p>
      </dsp:txBody>
      <dsp:txXfrm>
        <a:off x="29271" y="2098319"/>
        <a:ext cx="4589658" cy="541083"/>
      </dsp:txXfrm>
    </dsp:sp>
    <dsp:sp modelId="{3355C241-8F22-4D47-8165-A3211B00614D}">
      <dsp:nvSpPr>
        <dsp:cNvPr id="0" name=""/>
        <dsp:cNvSpPr/>
      </dsp:nvSpPr>
      <dsp:spPr>
        <a:xfrm>
          <a:off x="0" y="2740673"/>
          <a:ext cx="4648200" cy="5996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MvxFormsIosPagePresenter</a:t>
          </a:r>
          <a:endParaRPr lang="en-US" sz="2500" kern="1200"/>
        </a:p>
      </dsp:txBody>
      <dsp:txXfrm>
        <a:off x="29271" y="2769944"/>
        <a:ext cx="4589658" cy="541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Mostly concerned</a:t>
            </a:r>
            <a:r>
              <a:rPr lang="en-US" baseline="0" dirty="0" smtClean="0"/>
              <a:t> with orange layer</a:t>
            </a:r>
          </a:p>
          <a:p>
            <a:r>
              <a:rPr lang="en-US" baseline="0" dirty="0" smtClean="0"/>
              <a:t>Share presentation, VM and M</a:t>
            </a:r>
          </a:p>
          <a:p>
            <a:r>
              <a:rPr lang="en-US" baseline="0" dirty="0" smtClean="0"/>
              <a:t>VM and M also shared with UWP app</a:t>
            </a:r>
          </a:p>
          <a:p>
            <a:r>
              <a:rPr lang="en-US" baseline="0" dirty="0" smtClean="0"/>
              <a:t>This is possible because we use an MVVM framework that allows us to span these different platforms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Layers give opportunity</a:t>
            </a:r>
            <a:r>
              <a:rPr lang="en-US" baseline="0" dirty="0" smtClean="0"/>
              <a:t> for code sharing</a:t>
            </a:r>
          </a:p>
          <a:p>
            <a:r>
              <a:rPr lang="en-US" baseline="0" dirty="0" smtClean="0"/>
              <a:t>Closer to the interface and platform SDK you get, the less opportunity there is for sharing.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24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Xamarin it just isn’t your front end</a:t>
            </a:r>
            <a:r>
              <a:rPr lang="en-US" baseline="0" dirty="0" smtClean="0"/>
              <a:t> in C# it is your full backend server as well. With Azure or even on Linux running Mono or the </a:t>
            </a:r>
            <a:r>
              <a:rPr lang="en-US" baseline="0" dirty="0" err="1" smtClean="0"/>
              <a:t>CoreCLR</a:t>
            </a:r>
            <a:r>
              <a:rPr lang="en-US" baseline="0" dirty="0" smtClean="0"/>
              <a:t> your app is fully C# end to end!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10/28/16 9:37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885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Pick what is right</a:t>
            </a:r>
            <a:r>
              <a:rPr lang="en-US" baseline="0" dirty="0" smtClean="0"/>
              <a:t> for you!</a:t>
            </a:r>
          </a:p>
          <a:p>
            <a:endParaRPr lang="en-US" baseline="0" dirty="0" smtClean="0"/>
          </a:p>
          <a:p>
            <a:r>
              <a:rPr lang="en-US" baseline="0" dirty="0" smtClean="0"/>
              <a:t>Xamarin has this nifty guide to help you decide to go traditional or with Xamarin.Forms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18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you have a set</a:t>
            </a:r>
            <a:r>
              <a:rPr lang="en-US" baseline="0" dirty="0" smtClean="0"/>
              <a:t> of pages for each screen of your application</a:t>
            </a:r>
          </a:p>
          <a:p>
            <a:r>
              <a:rPr lang="en-US" baseline="0" dirty="0" smtClean="0"/>
              <a:t>There are things like Content, and </a:t>
            </a:r>
            <a:r>
              <a:rPr lang="en-US" baseline="0" dirty="0" err="1" smtClean="0"/>
              <a:t>MasterDetail</a:t>
            </a:r>
            <a:r>
              <a:rPr lang="en-US" baseline="0" dirty="0" smtClean="0"/>
              <a:t> which gives you a nice </a:t>
            </a:r>
            <a:r>
              <a:rPr lang="en-US" baseline="0" dirty="0" err="1" smtClean="0"/>
              <a:t>flyout</a:t>
            </a:r>
            <a:endParaRPr lang="en-US" baseline="0" dirty="0" smtClean="0"/>
          </a:p>
          <a:p>
            <a:r>
              <a:rPr lang="en-US" baseline="0" dirty="0" smtClean="0"/>
              <a:t>With a tabbed view you get the correct look on each platform</a:t>
            </a:r>
          </a:p>
          <a:p>
            <a:r>
              <a:rPr lang="en-US" baseline="0" dirty="0" smtClean="0"/>
              <a:t>iOS on bottom, Android on top, and on WP you have a Pivot control</a:t>
            </a:r>
          </a:p>
          <a:p>
            <a:endParaRPr lang="en-US" baseline="0" dirty="0" smtClean="0"/>
          </a:p>
          <a:p>
            <a:r>
              <a:rPr lang="en-US" dirty="0" smtClean="0"/>
              <a:t>Inside of a page</a:t>
            </a:r>
            <a:r>
              <a:rPr lang="en-US" baseline="0" dirty="0" smtClean="0"/>
              <a:t> are layouts</a:t>
            </a:r>
          </a:p>
          <a:p>
            <a:r>
              <a:rPr lang="en-US" baseline="0" dirty="0" smtClean="0"/>
              <a:t>A lot of options from something simple like a stack panel to complex and powerful grids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51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392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image" Target="../media/image28.tiff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7" Type="http://schemas.openxmlformats.org/officeDocument/2006/relationships/image" Target="../media/image29.tiff"/><Relationship Id="rId8" Type="http://schemas.openxmlformats.org/officeDocument/2006/relationships/image" Target="../media/image30.tiff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7" Type="http://schemas.openxmlformats.org/officeDocument/2006/relationships/image" Target="../media/image31.tiff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mailto:kevinf@magenic.com" TargetMode="External"/><Relationship Id="rId3" Type="http://schemas.openxmlformats.org/officeDocument/2006/relationships/hyperlink" Target="http://windingroadway.blogspot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0875" y="1255018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rgbClr val="002060"/>
                </a:solidFill>
                <a:latin typeface="Arial Bold" pitchFamily="-72" charset="0"/>
              </a:rPr>
              <a:t>Introduction to </a:t>
            </a:r>
            <a:r>
              <a:rPr lang="en-US" sz="4000" b="1" dirty="0" err="1">
                <a:solidFill>
                  <a:srgbClr val="002060"/>
                </a:solidFill>
                <a:latin typeface="Arial Bold" pitchFamily="-72" charset="0"/>
              </a:rPr>
              <a:t>Xamarin</a:t>
            </a:r>
            <a:endParaRPr lang="en-US" sz="4000" b="1" dirty="0">
              <a:solidFill>
                <a:srgbClr val="002060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16648" y="2433340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C00000"/>
                </a:solidFill>
              </a:rPr>
              <a:t>Kevin E Ford</a:t>
            </a:r>
            <a:endParaRPr lang="en-US" sz="28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Mobile Practice Lead, </a:t>
            </a:r>
            <a:endParaRPr lang="en-US" sz="24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err="1" smtClean="0">
                <a:solidFill>
                  <a:srgbClr val="C00000"/>
                </a:solidFill>
              </a:rPr>
              <a:t>Magenic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3858309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Level: </a:t>
            </a:r>
            <a:r>
              <a:rPr lang="en-US" sz="2000" dirty="0" smtClean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Introductory</a:t>
            </a:r>
            <a:endParaRPr lang="en-US" sz="2000" dirty="0">
              <a:solidFill>
                <a:srgbClr val="C00000"/>
              </a:solidFill>
              <a:ea typeface="Arial" pitchFamily="-72" charset="0"/>
              <a:cs typeface="Arial" pitchFamily="-72" charset="0"/>
            </a:endParaRP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92237"/>
            <a:ext cx="1654125" cy="674653"/>
          </a:xfrm>
        </p:spPr>
        <p:txBody>
          <a:bodyPr>
            <a:no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Layouts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228600" y="1187334"/>
            <a:ext cx="1654125" cy="674653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Pages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994782" y="2742848"/>
            <a:ext cx="6518507" cy="1713588"/>
            <a:chOff x="2738440" y="3806168"/>
            <a:chExt cx="8865623" cy="2330598"/>
          </a:xfrm>
        </p:grpSpPr>
        <p:sp>
          <p:nvSpPr>
            <p:cNvPr id="21" name="TextBox 20"/>
            <p:cNvSpPr txBox="1"/>
            <p:nvPr/>
          </p:nvSpPr>
          <p:spPr>
            <a:xfrm>
              <a:off x="2767565" y="5826567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solidFill>
                    <a:schemeClr val="bg1"/>
                  </a:solidFill>
                  <a:cs typeface="Helvetica"/>
                </a:rPr>
                <a:t>Stack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060566" y="5825526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solidFill>
                    <a:schemeClr val="bg1"/>
                  </a:solidFill>
                  <a:cs typeface="Helvetica"/>
                </a:rPr>
                <a:t>Absolute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82425" y="5825526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solidFill>
                    <a:schemeClr val="bg1"/>
                  </a:solidFill>
                  <a:cs typeface="Helvetica"/>
                </a:rPr>
                <a:t>Relative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95645" y="5825526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solidFill>
                    <a:schemeClr val="bg1"/>
                  </a:solidFill>
                  <a:cs typeface="Helvetica"/>
                </a:rPr>
                <a:t>Grid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945436" y="5824485"/>
              <a:ext cx="1081863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 err="1">
                  <a:solidFill>
                    <a:schemeClr val="bg1"/>
                  </a:solidFill>
                  <a:cs typeface="Helvetica"/>
                </a:rPr>
                <a:t>ContentView</a:t>
              </a:r>
              <a:endParaRPr lang="en-US" sz="882" dirty="0">
                <a:solidFill>
                  <a:schemeClr val="bg1"/>
                </a:solidFill>
                <a:cs typeface="Helvetic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13962" y="5824485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 err="1">
                  <a:solidFill>
                    <a:schemeClr val="bg1"/>
                  </a:solidFill>
                  <a:cs typeface="Helvetica"/>
                </a:rPr>
                <a:t>ScrollView</a:t>
              </a:r>
              <a:endParaRPr lang="en-US" sz="882" dirty="0">
                <a:solidFill>
                  <a:schemeClr val="bg1"/>
                </a:solidFill>
                <a:cs typeface="Helvetic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645067" y="5826567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solidFill>
                    <a:schemeClr val="bg1"/>
                  </a:solidFill>
                  <a:cs typeface="Helvetica"/>
                </a:rPr>
                <a:t>Frame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8440" y="3806168"/>
              <a:ext cx="8851570" cy="1934232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2004119" y="797155"/>
            <a:ext cx="4614587" cy="1576961"/>
            <a:chOff x="2751141" y="1159889"/>
            <a:chExt cx="6276158" cy="214477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1141" y="1159889"/>
              <a:ext cx="6215058" cy="171186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767564" y="2994467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solidFill>
                    <a:schemeClr val="bg1"/>
                  </a:solidFill>
                  <a:cs typeface="Helvetica"/>
                </a:rPr>
                <a:t>Content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997066" y="2993426"/>
              <a:ext cx="1082933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solidFill>
                    <a:schemeClr val="bg1"/>
                  </a:solidFill>
                  <a:cs typeface="Helvetica"/>
                </a:rPr>
                <a:t>MasterDetail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82425" y="2993426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solidFill>
                    <a:schemeClr val="bg1"/>
                  </a:solidFill>
                  <a:cs typeface="Helvetica"/>
                </a:rPr>
                <a:t>Navigation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95647" y="2993426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solidFill>
                    <a:schemeClr val="bg1"/>
                  </a:solidFill>
                  <a:cs typeface="Helvetica"/>
                </a:rPr>
                <a:t>Tabbed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945436" y="2992384"/>
              <a:ext cx="1081863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 err="1">
                  <a:solidFill>
                    <a:schemeClr val="bg1"/>
                  </a:solidFill>
                  <a:cs typeface="Helvetica"/>
                </a:rPr>
                <a:t>Carousel</a:t>
              </a:r>
              <a:endParaRPr lang="en-US" sz="882" dirty="0">
                <a:solidFill>
                  <a:schemeClr val="bg1"/>
                </a:solidFill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28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Framework Capability Overlap</a:t>
            </a: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1" y="1167712"/>
          <a:ext cx="8229600" cy="3312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100"/>
                <a:gridCol w="1828800"/>
                <a:gridCol w="1619250"/>
                <a:gridCol w="1314450"/>
              </a:tblGrid>
              <a:tr h="35219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Xamarin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Forms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MVVMCross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CSLA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521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Full</a:t>
                      </a:r>
                      <a:r>
                        <a:rPr lang="en-US" sz="1400" baseline="0" dirty="0" smtClean="0"/>
                        <a:t> UI coding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3521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UI</a:t>
                      </a:r>
                      <a:r>
                        <a:rPr lang="en-US" sz="1400" baseline="0" dirty="0" smtClean="0"/>
                        <a:t> Binding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521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MVVM Structure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35219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IoC</a:t>
                      </a:r>
                      <a:r>
                        <a:rPr lang="en-US" sz="1400" dirty="0" smtClean="0"/>
                        <a:t> Container / DI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3878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UI /Component Abstractions (Navigation)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3878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Global Messaging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878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Business/Validation/Authorization</a:t>
                      </a:r>
                      <a:r>
                        <a:rPr lang="en-US" sz="1400" baseline="0" dirty="0" smtClean="0"/>
                        <a:t> Logic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878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Server/Client Logic</a:t>
                      </a:r>
                      <a:r>
                        <a:rPr lang="en-US" sz="1400" baseline="0" dirty="0" smtClean="0"/>
                        <a:t> Sharing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4" name="Oval 3"/>
          <p:cNvSpPr/>
          <p:nvPr/>
        </p:nvSpPr>
        <p:spPr>
          <a:xfrm>
            <a:off x="4572001" y="1541485"/>
            <a:ext cx="276956" cy="2628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Oval 4"/>
          <p:cNvSpPr/>
          <p:nvPr/>
        </p:nvSpPr>
        <p:spPr>
          <a:xfrm>
            <a:off x="4572000" y="1891892"/>
            <a:ext cx="276957" cy="27446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/>
          <p:cNvSpPr/>
          <p:nvPr/>
        </p:nvSpPr>
        <p:spPr>
          <a:xfrm>
            <a:off x="4572000" y="2241093"/>
            <a:ext cx="276958" cy="27446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4574195" y="2577083"/>
            <a:ext cx="274762" cy="2788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341453" y="1891892"/>
            <a:ext cx="276956" cy="27446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6341454" y="2236357"/>
            <a:ext cx="276956" cy="27446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341454" y="2577083"/>
            <a:ext cx="276956" cy="2788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6341453" y="2961009"/>
            <a:ext cx="276957" cy="2804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7794724" y="1891892"/>
            <a:ext cx="276958" cy="27446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7794724" y="3726725"/>
            <a:ext cx="276958" cy="2804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4572000" y="2966958"/>
            <a:ext cx="276958" cy="27446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7794724" y="4119155"/>
            <a:ext cx="276958" cy="2804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6355126" y="3355361"/>
            <a:ext cx="276957" cy="2804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4572000" y="3355361"/>
            <a:ext cx="276957" cy="2804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4102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err="1"/>
              <a:t>MyVote</a:t>
            </a:r>
            <a:r>
              <a:rPr lang="en-US" sz="3600" dirty="0"/>
              <a:t> MVVM Structure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57200" y="1433946"/>
            <a:ext cx="3532909" cy="6078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View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7200" y="2639292"/>
            <a:ext cx="3532909" cy="6078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ViewModel</a:t>
            </a:r>
            <a:endParaRPr lang="en-US" sz="1350" dirty="0"/>
          </a:p>
        </p:txBody>
      </p:sp>
      <p:sp>
        <p:nvSpPr>
          <p:cNvPr id="5" name="Rounded Rectangle 4"/>
          <p:cNvSpPr/>
          <p:nvPr/>
        </p:nvSpPr>
        <p:spPr>
          <a:xfrm>
            <a:off x="457200" y="3844638"/>
            <a:ext cx="3532909" cy="6078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Model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587337" y="2041814"/>
            <a:ext cx="0" cy="59747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587337" y="3247160"/>
            <a:ext cx="0" cy="59747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917123" y="2041814"/>
            <a:ext cx="1" cy="597478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917122" y="3236769"/>
            <a:ext cx="1" cy="597478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68192" y="1466542"/>
            <a:ext cx="3257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/>
              <a:t>Xamarin</a:t>
            </a:r>
            <a:r>
              <a:rPr lang="en-US" sz="2100" dirty="0"/>
              <a:t> Forms – Layouts and data binding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68192" y="2585435"/>
            <a:ext cx="32575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/>
              <a:t>MVVMCross</a:t>
            </a:r>
            <a:r>
              <a:rPr lang="en-US" sz="2100" dirty="0"/>
              <a:t> – </a:t>
            </a:r>
            <a:r>
              <a:rPr lang="en-US" sz="2100" dirty="0" err="1"/>
              <a:t>ViewModels</a:t>
            </a:r>
            <a:r>
              <a:rPr lang="en-US" sz="2100" dirty="0"/>
              <a:t> and navigation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68192" y="3704327"/>
            <a:ext cx="3257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CSLA – Models and business logic</a:t>
            </a:r>
          </a:p>
        </p:txBody>
      </p:sp>
    </p:spTree>
    <p:extLst>
      <p:ext uri="{BB962C8B-B14F-4D97-AF65-F5344CB8AC3E}">
        <p14:creationId xmlns:p14="http://schemas.microsoft.com/office/powerpoint/2010/main" val="150078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Key </a:t>
            </a:r>
            <a:r>
              <a:rPr lang="en-US" sz="3600" dirty="0" err="1"/>
              <a:t>MVVMCross</a:t>
            </a:r>
            <a:r>
              <a:rPr lang="en-US" sz="3600" dirty="0"/>
              <a:t> Entities</a:t>
            </a: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975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err="1"/>
              <a:t>ViewModel</a:t>
            </a:r>
            <a:r>
              <a:rPr lang="en-US" sz="3600" dirty="0"/>
              <a:t> Lifecycle</a:t>
            </a: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636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err="1"/>
              <a:t>ViewModel</a:t>
            </a:r>
            <a:r>
              <a:rPr lang="en-US" sz="3600" dirty="0"/>
              <a:t> Lifecycle</a:t>
            </a:r>
          </a:p>
        </p:txBody>
      </p:sp>
      <p:sp>
        <p:nvSpPr>
          <p:cNvPr id="5" name="Rectangle 4"/>
          <p:cNvSpPr/>
          <p:nvPr/>
        </p:nvSpPr>
        <p:spPr>
          <a:xfrm>
            <a:off x="723900" y="1800345"/>
            <a:ext cx="68961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LoginViewModel</a:t>
            </a:r>
            <a:r>
              <a:rPr lang="en-US" dirty="0"/>
              <a:t>(</a:t>
            </a:r>
            <a:r>
              <a:rPr lang="en-US" dirty="0" err="1"/>
              <a:t>IUserDialogService</a:t>
            </a:r>
            <a:r>
              <a:rPr lang="en-US" dirty="0"/>
              <a:t> </a:t>
            </a:r>
            <a:r>
              <a:rPr lang="en-US" dirty="0" err="1"/>
              <a:t>userDialogService</a:t>
            </a:r>
            <a:r>
              <a:rPr lang="en-US" dirty="0"/>
              <a:t>, </a:t>
            </a:r>
            <a:r>
              <a:rPr lang="en-US" dirty="0" err="1"/>
              <a:t>INetworkService</a:t>
            </a:r>
            <a:r>
              <a:rPr lang="en-US" dirty="0"/>
              <a:t> </a:t>
            </a:r>
            <a:r>
              <a:rPr lang="en-US" dirty="0" err="1"/>
              <a:t>networkService</a:t>
            </a:r>
            <a:r>
              <a:rPr lang="en-US" dirty="0"/>
              <a:t>, </a:t>
            </a:r>
            <a:r>
              <a:rPr lang="en-US" dirty="0" err="1"/>
              <a:t>ILoginService</a:t>
            </a:r>
            <a:r>
              <a:rPr lang="en-US" dirty="0"/>
              <a:t> </a:t>
            </a:r>
            <a:r>
              <a:rPr lang="en-US" dirty="0" err="1"/>
              <a:t>loginService</a:t>
            </a:r>
            <a:r>
              <a:rPr lang="en-US" dirty="0"/>
              <a:t>)</a:t>
            </a:r>
          </a:p>
        </p:txBody>
      </p:sp>
      <p:sp>
        <p:nvSpPr>
          <p:cNvPr id="12" name="Down Arrow Callout 11"/>
          <p:cNvSpPr/>
          <p:nvPr/>
        </p:nvSpPr>
        <p:spPr>
          <a:xfrm>
            <a:off x="1752600" y="868800"/>
            <a:ext cx="1447800" cy="9144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UserDialogServic</a:t>
            </a:r>
            <a:endParaRPr lang="en-US" dirty="0"/>
          </a:p>
        </p:txBody>
      </p:sp>
      <p:sp>
        <p:nvSpPr>
          <p:cNvPr id="14" name="Down Arrow Callout 13"/>
          <p:cNvSpPr/>
          <p:nvPr/>
        </p:nvSpPr>
        <p:spPr>
          <a:xfrm>
            <a:off x="3848100" y="868800"/>
            <a:ext cx="1447800" cy="9144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NetworkService</a:t>
            </a:r>
            <a:endParaRPr lang="en-US" dirty="0"/>
          </a:p>
        </p:txBody>
      </p:sp>
      <p:sp>
        <p:nvSpPr>
          <p:cNvPr id="15" name="Down Arrow Callout 14"/>
          <p:cNvSpPr/>
          <p:nvPr/>
        </p:nvSpPr>
        <p:spPr>
          <a:xfrm>
            <a:off x="5943600" y="868800"/>
            <a:ext cx="1447800" cy="9144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LoginService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23900" y="2564130"/>
            <a:ext cx="68961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</a:t>
            </a:r>
            <a:r>
              <a:rPr lang="en-US" dirty="0" err="1"/>
              <a:t>InitFromBundle</a:t>
            </a:r>
            <a:r>
              <a:rPr lang="en-US" dirty="0"/>
              <a:t>(</a:t>
            </a:r>
            <a:r>
              <a:rPr lang="en-US" dirty="0" err="1"/>
              <a:t>IMvxBundle</a:t>
            </a:r>
            <a:r>
              <a:rPr lang="en-US" dirty="0"/>
              <a:t> parameters)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3900" y="3327915"/>
            <a:ext cx="68961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Start()</a:t>
            </a:r>
          </a:p>
        </p:txBody>
      </p:sp>
      <p:sp>
        <p:nvSpPr>
          <p:cNvPr id="18" name="Left Arrow Callout 17"/>
          <p:cNvSpPr/>
          <p:nvPr/>
        </p:nvSpPr>
        <p:spPr>
          <a:xfrm>
            <a:off x="7635240" y="2440185"/>
            <a:ext cx="1356360" cy="9144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Bundle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3900" y="4091700"/>
            <a:ext cx="3124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SaveStateToBundle</a:t>
            </a:r>
            <a:r>
              <a:rPr lang="en-US" dirty="0"/>
              <a:t>(</a:t>
            </a:r>
            <a:r>
              <a:rPr lang="en-US" dirty="0" err="1"/>
              <a:t>IMvxBundle</a:t>
            </a:r>
            <a:r>
              <a:rPr lang="en-US" dirty="0"/>
              <a:t> bundle)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95800" y="4091700"/>
            <a:ext cx="3124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ReloadFromBundle</a:t>
            </a:r>
            <a:r>
              <a:rPr lang="en-US" dirty="0"/>
              <a:t>(</a:t>
            </a:r>
            <a:r>
              <a:rPr lang="en-US" dirty="0" err="1"/>
              <a:t>IMvxBundle</a:t>
            </a:r>
            <a:r>
              <a:rPr lang="en-US" dirty="0"/>
              <a:t> state)</a:t>
            </a:r>
          </a:p>
        </p:txBody>
      </p:sp>
      <p:cxnSp>
        <p:nvCxnSpPr>
          <p:cNvPr id="22" name="Elbow Connector 21"/>
          <p:cNvCxnSpPr>
            <a:stCxn id="5" idx="1"/>
            <a:endCxn id="16" idx="1"/>
          </p:cNvCxnSpPr>
          <p:nvPr/>
        </p:nvCxnSpPr>
        <p:spPr>
          <a:xfrm rot="10800000" flipV="1">
            <a:off x="723900" y="2105144"/>
            <a:ext cx="12700" cy="76378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17" idx="1"/>
          </p:cNvCxnSpPr>
          <p:nvPr/>
        </p:nvCxnSpPr>
        <p:spPr>
          <a:xfrm rot="10800000" flipV="1">
            <a:off x="723900" y="2868929"/>
            <a:ext cx="12700" cy="76378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7" idx="1"/>
            <a:endCxn id="19" idx="1"/>
          </p:cNvCxnSpPr>
          <p:nvPr/>
        </p:nvCxnSpPr>
        <p:spPr>
          <a:xfrm rot="10800000" flipV="1">
            <a:off x="723900" y="3632714"/>
            <a:ext cx="12700" cy="76378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3"/>
            <a:endCxn id="20" idx="1"/>
          </p:cNvCxnSpPr>
          <p:nvPr/>
        </p:nvCxnSpPr>
        <p:spPr>
          <a:xfrm>
            <a:off x="3848100" y="4396500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0" idx="3"/>
            <a:endCxn id="17" idx="3"/>
          </p:cNvCxnSpPr>
          <p:nvPr/>
        </p:nvCxnSpPr>
        <p:spPr>
          <a:xfrm flipV="1">
            <a:off x="7620000" y="3632715"/>
            <a:ext cx="12700" cy="76378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59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Starting An Android Application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1260565" y="1062686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SplashScreen</a:t>
            </a:r>
            <a:r>
              <a:rPr lang="en-US" dirty="0" smtClean="0"/>
              <a:t> : </a:t>
            </a:r>
            <a:r>
              <a:rPr lang="en-US" dirty="0" err="1" smtClean="0"/>
              <a:t>MvxSplashScreenActivity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0565" y="1844402"/>
            <a:ext cx="2590800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60565" y="2626118"/>
            <a:ext cx="2590800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60565" y="3407834"/>
            <a:ext cx="2590800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LoginActivity</a:t>
            </a:r>
            <a:r>
              <a:rPr lang="en-US" dirty="0" smtClean="0"/>
              <a:t> : </a:t>
            </a:r>
            <a:r>
              <a:rPr lang="en-US" dirty="0" err="1" smtClean="0"/>
              <a:t>MvxActivity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69274" y="4227106"/>
            <a:ext cx="2590800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LoginViewModel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cxnSp>
        <p:nvCxnSpPr>
          <p:cNvPr id="11" name="Elbow Connector 10"/>
          <p:cNvCxnSpPr>
            <a:stCxn id="5" idx="1"/>
            <a:endCxn id="6" idx="1"/>
          </p:cNvCxnSpPr>
          <p:nvPr/>
        </p:nvCxnSpPr>
        <p:spPr>
          <a:xfrm rot="10800000" flipV="1">
            <a:off x="1260565" y="1360018"/>
            <a:ext cx="12700" cy="78171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1"/>
            <a:endCxn id="7" idx="1"/>
          </p:cNvCxnSpPr>
          <p:nvPr/>
        </p:nvCxnSpPr>
        <p:spPr>
          <a:xfrm rot="10800000" flipV="1">
            <a:off x="1260565" y="2141734"/>
            <a:ext cx="12700" cy="78171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1"/>
            <a:endCxn id="8" idx="1"/>
          </p:cNvCxnSpPr>
          <p:nvPr/>
        </p:nvCxnSpPr>
        <p:spPr>
          <a:xfrm rot="10800000" flipV="1">
            <a:off x="1260565" y="2923450"/>
            <a:ext cx="12700" cy="78171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8" idx="1"/>
            <a:endCxn id="9" idx="1"/>
          </p:cNvCxnSpPr>
          <p:nvPr/>
        </p:nvCxnSpPr>
        <p:spPr>
          <a:xfrm rot="10800000" flipH="1" flipV="1">
            <a:off x="1260564" y="3705166"/>
            <a:ext cx="8709" cy="819272"/>
          </a:xfrm>
          <a:prstGeom prst="bentConnector3">
            <a:avLst>
              <a:gd name="adj1" fmla="val -24748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663" y="1087847"/>
            <a:ext cx="1897548" cy="3756239"/>
          </a:xfrm>
          <a:prstGeom prst="rect">
            <a:avLst/>
          </a:prstGeom>
        </p:spPr>
      </p:pic>
      <p:cxnSp>
        <p:nvCxnSpPr>
          <p:cNvPr id="21" name="Elbow Connector 20"/>
          <p:cNvCxnSpPr>
            <a:stCxn id="9" idx="3"/>
            <a:endCxn id="8" idx="3"/>
          </p:cNvCxnSpPr>
          <p:nvPr/>
        </p:nvCxnSpPr>
        <p:spPr>
          <a:xfrm flipH="1" flipV="1">
            <a:off x="3851365" y="3705166"/>
            <a:ext cx="8709" cy="819272"/>
          </a:xfrm>
          <a:prstGeom prst="bentConnector3">
            <a:avLst>
              <a:gd name="adj1" fmla="val -26248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29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995" y="1062686"/>
            <a:ext cx="2137205" cy="3929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Starting An iOS Application</a:t>
            </a:r>
            <a:endParaRPr lang="en-US" sz="3600" dirty="0"/>
          </a:p>
        </p:txBody>
      </p:sp>
      <p:sp>
        <p:nvSpPr>
          <p:cNvPr id="16" name="Rectangle 15"/>
          <p:cNvSpPr/>
          <p:nvPr/>
        </p:nvSpPr>
        <p:spPr>
          <a:xfrm>
            <a:off x="1260565" y="1062686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1245325" y="1885102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1230085" y="2707518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: </a:t>
            </a:r>
            <a:r>
              <a:rPr lang="en-US" dirty="0" err="1"/>
              <a:t>MvxApplication</a:t>
            </a:r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1230085" y="3556604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LoginViewController</a:t>
            </a:r>
            <a:r>
              <a:rPr lang="en-US" sz="1400" dirty="0"/>
              <a:t> : </a:t>
            </a:r>
            <a:r>
              <a:rPr lang="en-US" sz="1400" dirty="0" err="1"/>
              <a:t>MvxViewController</a:t>
            </a:r>
            <a:r>
              <a:rPr lang="en-US" sz="1400" dirty="0"/>
              <a:t>&lt;</a:t>
            </a:r>
            <a:r>
              <a:rPr lang="en-US" sz="1400" dirty="0" err="1"/>
              <a:t>LoginViewModel</a:t>
            </a:r>
            <a:r>
              <a:rPr lang="en-US" sz="1400" dirty="0"/>
              <a:t>&gt;</a:t>
            </a:r>
            <a:endParaRPr lang="en-US" sz="1400" dirty="0" smtClean="0"/>
          </a:p>
        </p:txBody>
      </p:sp>
      <p:sp>
        <p:nvSpPr>
          <p:cNvPr id="24" name="Rectangle 23"/>
          <p:cNvSpPr/>
          <p:nvPr/>
        </p:nvSpPr>
        <p:spPr>
          <a:xfrm>
            <a:off x="1230084" y="4405690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LoginViewModel</a:t>
            </a:r>
            <a:r>
              <a:rPr lang="en-US" dirty="0"/>
              <a:t> : </a:t>
            </a:r>
            <a:r>
              <a:rPr lang="en-US" dirty="0" err="1"/>
              <a:t>BaseViewModel</a:t>
            </a:r>
            <a:endParaRPr lang="en-US" dirty="0" smtClean="0"/>
          </a:p>
        </p:txBody>
      </p:sp>
      <p:cxnSp>
        <p:nvCxnSpPr>
          <p:cNvPr id="10" name="Elbow Connector 9"/>
          <p:cNvCxnSpPr>
            <a:stCxn id="16" idx="1"/>
            <a:endCxn id="18" idx="1"/>
          </p:cNvCxnSpPr>
          <p:nvPr/>
        </p:nvCxnSpPr>
        <p:spPr>
          <a:xfrm rot="10800000" flipV="1">
            <a:off x="1245325" y="1360018"/>
            <a:ext cx="15240" cy="822416"/>
          </a:xfrm>
          <a:prstGeom prst="bentConnector3">
            <a:avLst>
              <a:gd name="adj1" fmla="val 16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8" idx="1"/>
            <a:endCxn id="20" idx="1"/>
          </p:cNvCxnSpPr>
          <p:nvPr/>
        </p:nvCxnSpPr>
        <p:spPr>
          <a:xfrm rot="10800000" flipV="1">
            <a:off x="1230085" y="2182434"/>
            <a:ext cx="15240" cy="822416"/>
          </a:xfrm>
          <a:prstGeom prst="bentConnector3">
            <a:avLst>
              <a:gd name="adj1" fmla="val 15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0" idx="1"/>
            <a:endCxn id="23" idx="1"/>
          </p:cNvCxnSpPr>
          <p:nvPr/>
        </p:nvCxnSpPr>
        <p:spPr>
          <a:xfrm rot="10800000" flipV="1">
            <a:off x="1230085" y="3004850"/>
            <a:ext cx="12700" cy="84908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3" idx="1"/>
            <a:endCxn id="24" idx="1"/>
          </p:cNvCxnSpPr>
          <p:nvPr/>
        </p:nvCxnSpPr>
        <p:spPr>
          <a:xfrm rot="10800000" flipV="1">
            <a:off x="1230085" y="3853936"/>
            <a:ext cx="1" cy="849086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24" idx="3"/>
            <a:endCxn id="23" idx="3"/>
          </p:cNvCxnSpPr>
          <p:nvPr/>
        </p:nvCxnSpPr>
        <p:spPr>
          <a:xfrm flipV="1">
            <a:off x="3829593" y="3853936"/>
            <a:ext cx="1" cy="849086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57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Starting the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671" y="1200151"/>
            <a:ext cx="6943726" cy="339447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 public class App : </a:t>
            </a:r>
            <a:r>
              <a:rPr lang="en-US" dirty="0" err="1"/>
              <a:t>MvxApplication</a:t>
            </a:r>
            <a:endParaRPr lang="en-US" dirty="0"/>
          </a:p>
          <a:p>
            <a:pPr marL="0" indent="0">
              <a:buNone/>
            </a:pPr>
            <a:r>
              <a:rPr lang="de-DE" dirty="0"/>
              <a:t>    {</a:t>
            </a:r>
          </a:p>
          <a:p>
            <a:pPr marL="0" indent="0">
              <a:buNone/>
            </a:pPr>
            <a:r>
              <a:rPr lang="ro-RO" dirty="0"/>
              <a:t>        public </a:t>
            </a:r>
            <a:r>
              <a:rPr lang="ro-RO" dirty="0" err="1"/>
              <a:t>App</a:t>
            </a:r>
            <a:r>
              <a:rPr lang="ro-RO" dirty="0"/>
              <a:t>()</a:t>
            </a:r>
          </a:p>
          <a:p>
            <a:pPr marL="0" indent="0">
              <a:buNone/>
            </a:pPr>
            <a:r>
              <a:rPr lang="de-DE" dirty="0"/>
              <a:t>        {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     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override</a:t>
            </a:r>
            <a:r>
              <a:rPr lang="de-DE" dirty="0"/>
              <a:t> </a:t>
            </a:r>
            <a:r>
              <a:rPr lang="de-DE" dirty="0" err="1"/>
              <a:t>void</a:t>
            </a:r>
            <a:r>
              <a:rPr lang="de-DE" dirty="0"/>
              <a:t> Initialize()</a:t>
            </a:r>
          </a:p>
          <a:p>
            <a:pPr marL="0" indent="0">
              <a:buNone/>
            </a:pPr>
            <a:r>
              <a:rPr lang="de-DE" dirty="0"/>
              <a:t>        {</a:t>
            </a:r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         </a:t>
            </a:r>
            <a:r>
              <a:rPr lang="de-DE" dirty="0" err="1" smtClean="0"/>
              <a:t>RegisterAppStart</a:t>
            </a:r>
            <a:r>
              <a:rPr lang="de-DE" dirty="0" smtClean="0"/>
              <a:t>&lt;</a:t>
            </a:r>
            <a:r>
              <a:rPr lang="de-DE" dirty="0" err="1" smtClean="0"/>
              <a:t>LoginViewModel</a:t>
            </a:r>
            <a:r>
              <a:rPr lang="de-DE" dirty="0"/>
              <a:t>&gt;();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4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Loading from Storyboard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public </a:t>
            </a:r>
            <a:r>
              <a:rPr lang="en-US" dirty="0"/>
              <a:t>class </a:t>
            </a:r>
            <a:r>
              <a:rPr lang="en-US" dirty="0" err="1"/>
              <a:t>ViewsContainer</a:t>
            </a:r>
            <a:r>
              <a:rPr lang="en-US" dirty="0"/>
              <a:t> : </a:t>
            </a:r>
            <a:r>
              <a:rPr lang="en-US" dirty="0" err="1"/>
              <a:t>MvxIosViewsContainer</a:t>
            </a:r>
            <a:endParaRPr lang="en-US" dirty="0"/>
          </a:p>
          <a:p>
            <a:pPr marL="0" indent="0">
              <a:buNone/>
            </a:pPr>
            <a:r>
              <a:rPr lang="de-DE" dirty="0" smtClean="0"/>
              <a:t>{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   </a:t>
            </a:r>
            <a:r>
              <a:rPr lang="de-DE" dirty="0" err="1" smtClean="0"/>
              <a:t>protected</a:t>
            </a:r>
            <a:r>
              <a:rPr lang="de-DE" dirty="0" smtClean="0"/>
              <a:t> </a:t>
            </a:r>
            <a:r>
              <a:rPr lang="de-DE" dirty="0" err="1"/>
              <a:t>override</a:t>
            </a:r>
            <a:r>
              <a:rPr lang="de-DE" dirty="0"/>
              <a:t> </a:t>
            </a:r>
            <a:r>
              <a:rPr lang="de-DE" dirty="0" err="1"/>
              <a:t>IMvxIosView</a:t>
            </a:r>
            <a:r>
              <a:rPr lang="de-DE" dirty="0"/>
              <a:t> </a:t>
            </a:r>
            <a:r>
              <a:rPr lang="de-DE" dirty="0" err="1"/>
              <a:t>CreateViewOfType</a:t>
            </a:r>
            <a:r>
              <a:rPr lang="de-DE" dirty="0"/>
              <a:t>(Type </a:t>
            </a:r>
            <a:r>
              <a:rPr lang="de-DE" dirty="0" err="1"/>
              <a:t>viewType</a:t>
            </a:r>
            <a:r>
              <a:rPr lang="de-DE" dirty="0"/>
              <a:t>, </a:t>
            </a:r>
            <a:r>
              <a:rPr lang="de-DE" dirty="0" err="1"/>
              <a:t>MvxViewModelRequest</a:t>
            </a:r>
            <a:r>
              <a:rPr lang="de-DE" dirty="0"/>
              <a:t> </a:t>
            </a:r>
            <a:r>
              <a:rPr lang="de-DE" dirty="0" err="1"/>
              <a:t>request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/>
              <a:t>    </a:t>
            </a:r>
            <a:r>
              <a:rPr lang="de-DE" dirty="0" smtClean="0"/>
              <a:t>{</a:t>
            </a:r>
            <a:endParaRPr lang="de-DE" dirty="0"/>
          </a:p>
          <a:p>
            <a:pPr marL="0" indent="0">
              <a:buNone/>
            </a:pPr>
            <a:r>
              <a:rPr lang="de-DE" dirty="0" smtClean="0"/>
              <a:t>        </a:t>
            </a:r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/>
              <a:t>storyboard</a:t>
            </a:r>
            <a:r>
              <a:rPr lang="de-DE" dirty="0"/>
              <a:t> = </a:t>
            </a:r>
            <a:r>
              <a:rPr lang="de-DE" dirty="0" err="1"/>
              <a:t>UIStoryboard.FromName</a:t>
            </a:r>
            <a:r>
              <a:rPr lang="de-DE" dirty="0"/>
              <a:t>("Main", null);</a:t>
            </a:r>
          </a:p>
          <a:p>
            <a:pPr marL="0" indent="0">
              <a:buNone/>
            </a:pPr>
            <a:r>
              <a:rPr lang="de-DE" dirty="0"/>
              <a:t>        </a:t>
            </a:r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/>
              <a:t>returnValue</a:t>
            </a:r>
            <a:r>
              <a:rPr lang="de-DE" dirty="0"/>
              <a:t> = </a:t>
            </a:r>
            <a:r>
              <a:rPr lang="de-DE" dirty="0" err="1"/>
              <a:t>storyboard.InstantiateViewController</a:t>
            </a:r>
            <a:r>
              <a:rPr lang="de-DE" dirty="0"/>
              <a:t>(</a:t>
            </a:r>
            <a:r>
              <a:rPr lang="de-DE" dirty="0" err="1"/>
              <a:t>viewType.Name</a:t>
            </a:r>
            <a:r>
              <a:rPr lang="de-DE" dirty="0"/>
              <a:t>);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      </a:t>
            </a:r>
            <a:r>
              <a:rPr lang="de-DE" dirty="0" err="1" smtClean="0"/>
              <a:t>return</a:t>
            </a: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err="1"/>
              <a:t>IMvxIosView</a:t>
            </a:r>
            <a:r>
              <a:rPr lang="de-DE" dirty="0"/>
              <a:t>)</a:t>
            </a:r>
            <a:r>
              <a:rPr lang="de-DE" dirty="0" err="1"/>
              <a:t>returnValue</a:t>
            </a:r>
            <a:r>
              <a:rPr lang="de-DE" dirty="0"/>
              <a:t>;</a:t>
            </a:r>
          </a:p>
          <a:p>
            <a:pPr marL="0" indent="0">
              <a:buNone/>
            </a:pPr>
            <a:r>
              <a:rPr lang="de-DE" dirty="0"/>
              <a:t>    </a:t>
            </a:r>
            <a:r>
              <a:rPr lang="de-DE" dirty="0" smtClean="0"/>
              <a:t>}</a:t>
            </a:r>
            <a:endParaRPr lang="de-DE" dirty="0"/>
          </a:p>
          <a:p>
            <a:pPr marL="0" indent="0">
              <a:buNone/>
            </a:pPr>
            <a:r>
              <a:rPr lang="de-DE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/>
          <p:cNvGraphicFramePr>
            <a:graphicFrameLocks/>
          </p:cNvGraphicFramePr>
          <p:nvPr>
            <p:extLst/>
          </p:nvPr>
        </p:nvGraphicFramePr>
        <p:xfrm>
          <a:off x="1292937" y="2139702"/>
          <a:ext cx="6249395" cy="1908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/>
          </p:nvPr>
        </p:nvGraphicFramePr>
        <p:xfrm>
          <a:off x="1331642" y="1415409"/>
          <a:ext cx="6196103" cy="670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Development Options</a:t>
            </a:r>
          </a:p>
        </p:txBody>
      </p:sp>
    </p:spTree>
    <p:extLst>
      <p:ext uri="{BB962C8B-B14F-4D97-AF65-F5344CB8AC3E}">
        <p14:creationId xmlns:p14="http://schemas.microsoft.com/office/powerpoint/2010/main" val="109830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93" y="2040096"/>
            <a:ext cx="8229600" cy="857250"/>
          </a:xfrm>
        </p:spPr>
        <p:txBody>
          <a:bodyPr/>
          <a:lstStyle/>
          <a:p>
            <a:r>
              <a:rPr lang="en-US" dirty="0" smtClean="0"/>
              <a:t>Demo – Setting up </a:t>
            </a:r>
            <a:r>
              <a:rPr lang="en-US" dirty="0" err="1" smtClean="0"/>
              <a:t>MVVMCross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3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Autofit/>
          </a:bodyPr>
          <a:lstStyle/>
          <a:p>
            <a:r>
              <a:rPr lang="en-US" sz="3600" dirty="0"/>
              <a:t>Moving from </a:t>
            </a:r>
            <a:r>
              <a:rPr lang="en-US" sz="3600" dirty="0" err="1"/>
              <a:t>Xamarin</a:t>
            </a:r>
            <a:r>
              <a:rPr lang="en-US" sz="3600" dirty="0"/>
              <a:t> Platform to Forms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33052"/>
            <a:ext cx="3938645" cy="262378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4" name="Picture 3" descr="xamarin form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72" y="1388938"/>
            <a:ext cx="3941064" cy="245274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TextBox 4"/>
          <p:cNvSpPr txBox="1"/>
          <p:nvPr/>
        </p:nvSpPr>
        <p:spPr>
          <a:xfrm>
            <a:off x="368301" y="3937383"/>
            <a:ext cx="3669149" cy="338542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Xamarin.Android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 / </a:t>
            </a:r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Xamarin.iOS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15473" y="3929033"/>
            <a:ext cx="3669149" cy="338542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Xamarin.Forms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3940" y="1866435"/>
            <a:ext cx="1034361" cy="332878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</a:rPr>
              <a:t>iOS C# UI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35840" y="1864224"/>
            <a:ext cx="1199461" cy="332878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</a:rPr>
              <a:t>Android C# UI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191032" y="1864223"/>
            <a:ext cx="1316198" cy="332878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</a:rPr>
              <a:t>Windows C# UI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998332" y="1886194"/>
            <a:ext cx="1942277" cy="354899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>
                <a:solidFill>
                  <a:srgbClr val="FFFFFF"/>
                </a:solidFill>
              </a:rPr>
              <a:t>Xamarin.Forms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490472" y="2701814"/>
            <a:ext cx="1890196" cy="592558"/>
          </a:xfrm>
          <a:prstGeom prst="rect">
            <a:avLst/>
          </a:prstGeom>
        </p:spPr>
        <p:txBody>
          <a:bodyPr vert="horz" lIns="68580" tIns="34290" rIns="68580" bIns="3429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</a:rPr>
              <a:t>Shared App Logic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804949" y="2701813"/>
            <a:ext cx="1890196" cy="592558"/>
          </a:xfrm>
          <a:prstGeom prst="rect">
            <a:avLst/>
          </a:prstGeom>
        </p:spPr>
        <p:txBody>
          <a:bodyPr vert="horz" lIns="68580" tIns="34290" rIns="68580" bIns="3429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</a:rPr>
              <a:t>Shared App Logic</a:t>
            </a:r>
          </a:p>
        </p:txBody>
      </p:sp>
    </p:spTree>
    <p:extLst>
      <p:ext uri="{BB962C8B-B14F-4D97-AF65-F5344CB8AC3E}">
        <p14:creationId xmlns:p14="http://schemas.microsoft.com/office/powerpoint/2010/main" val="184914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Autofit/>
          </a:bodyPr>
          <a:lstStyle/>
          <a:p>
            <a:r>
              <a:rPr lang="en-US" sz="3600" dirty="0"/>
              <a:t>Some Extra Things to Think About with </a:t>
            </a:r>
            <a:r>
              <a:rPr lang="en-US" sz="3600" dirty="0" err="1"/>
              <a:t>Xamarin</a:t>
            </a:r>
            <a:r>
              <a:rPr lang="en-US" sz="3600" dirty="0"/>
              <a:t> Forms</a:t>
            </a: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54864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600" y="1225217"/>
            <a:ext cx="2235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err="1"/>
              <a:t>MVVMCross</a:t>
            </a:r>
            <a:r>
              <a:rPr lang="en-US" sz="3600" dirty="0"/>
              <a:t> and  </a:t>
            </a:r>
            <a:r>
              <a:rPr lang="en-US" sz="3600" dirty="0" err="1"/>
              <a:t>Xamarin</a:t>
            </a:r>
            <a:r>
              <a:rPr lang="en-US" sz="3600" dirty="0"/>
              <a:t> Forms</a:t>
            </a: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57912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348" y="1200151"/>
            <a:ext cx="1875167" cy="1676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1182" y="3013471"/>
            <a:ext cx="1725497" cy="153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1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Key Entities</a:t>
            </a: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46482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3895" y="1200151"/>
            <a:ext cx="3669832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7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208" y="1103990"/>
            <a:ext cx="1897548" cy="3749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Autofit/>
          </a:bodyPr>
          <a:lstStyle/>
          <a:p>
            <a:r>
              <a:rPr lang="en-US" sz="3200" dirty="0"/>
              <a:t>Starting An Android Forms Application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260565" y="1062686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SplashScreen</a:t>
            </a:r>
            <a:r>
              <a:rPr lang="en-US" dirty="0"/>
              <a:t> : </a:t>
            </a:r>
            <a:r>
              <a:rPr lang="en-US" dirty="0" err="1"/>
              <a:t>MvxSplashScreenActivity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9274" y="1723485"/>
            <a:ext cx="2590800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60565" y="2384284"/>
            <a:ext cx="2590800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60565" y="3045083"/>
            <a:ext cx="2590800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FormsActivity</a:t>
            </a:r>
            <a:r>
              <a:rPr lang="en-US" dirty="0"/>
              <a:t> : </a:t>
            </a:r>
            <a:r>
              <a:rPr lang="en-US" dirty="0" err="1"/>
              <a:t>FormsApplicationActivity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60563" y="3705882"/>
            <a:ext cx="2590800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LoginPage</a:t>
            </a:r>
            <a:r>
              <a:rPr lang="en-US" dirty="0"/>
              <a:t> : </a:t>
            </a:r>
            <a:r>
              <a:rPr lang="en-US" dirty="0" err="1"/>
              <a:t>ContentPage</a:t>
            </a:r>
            <a:endParaRPr lang="en-US" dirty="0"/>
          </a:p>
        </p:txBody>
      </p:sp>
      <p:cxnSp>
        <p:nvCxnSpPr>
          <p:cNvPr id="11" name="Elbow Connector 10"/>
          <p:cNvCxnSpPr>
            <a:stCxn id="5" idx="1"/>
            <a:endCxn id="6" idx="1"/>
          </p:cNvCxnSpPr>
          <p:nvPr/>
        </p:nvCxnSpPr>
        <p:spPr>
          <a:xfrm rot="10800000" flipH="1" flipV="1">
            <a:off x="1260564" y="1360017"/>
            <a:ext cx="8709" cy="660799"/>
          </a:xfrm>
          <a:prstGeom prst="bentConnector3">
            <a:avLst>
              <a:gd name="adj1" fmla="val -26248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1"/>
            <a:endCxn id="7" idx="1"/>
          </p:cNvCxnSpPr>
          <p:nvPr/>
        </p:nvCxnSpPr>
        <p:spPr>
          <a:xfrm rot="10800000" flipV="1">
            <a:off x="1260566" y="2020816"/>
            <a:ext cx="8709" cy="660799"/>
          </a:xfrm>
          <a:prstGeom prst="bentConnector3">
            <a:avLst>
              <a:gd name="adj1" fmla="val 27248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1"/>
            <a:endCxn id="8" idx="1"/>
          </p:cNvCxnSpPr>
          <p:nvPr/>
        </p:nvCxnSpPr>
        <p:spPr>
          <a:xfrm rot="10800000" flipV="1">
            <a:off x="1260565" y="2681615"/>
            <a:ext cx="12700" cy="660799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8" idx="1"/>
            <a:endCxn id="9" idx="1"/>
          </p:cNvCxnSpPr>
          <p:nvPr/>
        </p:nvCxnSpPr>
        <p:spPr>
          <a:xfrm rot="10800000" flipV="1">
            <a:off x="1260563" y="3342414"/>
            <a:ext cx="2" cy="660799"/>
          </a:xfrm>
          <a:prstGeom prst="bentConnector3">
            <a:avLst>
              <a:gd name="adj1" fmla="val 1143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27" idx="3"/>
            <a:endCxn id="9" idx="3"/>
          </p:cNvCxnSpPr>
          <p:nvPr/>
        </p:nvCxnSpPr>
        <p:spPr>
          <a:xfrm flipV="1">
            <a:off x="3851363" y="4003214"/>
            <a:ext cx="12700" cy="66079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Arrow Callout 2"/>
          <p:cNvSpPr/>
          <p:nvPr/>
        </p:nvSpPr>
        <p:spPr>
          <a:xfrm>
            <a:off x="3864063" y="3045083"/>
            <a:ext cx="1382074" cy="6858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FormsApp</a:t>
            </a:r>
            <a:r>
              <a:rPr lang="en-US" sz="1200" dirty="0"/>
              <a:t> : </a:t>
            </a:r>
            <a:r>
              <a:rPr lang="en-US" sz="1200" dirty="0" err="1"/>
              <a:t>MvxFormsApp</a:t>
            </a:r>
            <a:endParaRPr lang="en-US" sz="1200" dirty="0"/>
          </a:p>
        </p:txBody>
      </p:sp>
      <p:sp>
        <p:nvSpPr>
          <p:cNvPr id="27" name="Rectangle 26"/>
          <p:cNvSpPr/>
          <p:nvPr/>
        </p:nvSpPr>
        <p:spPr>
          <a:xfrm>
            <a:off x="1260563" y="4366680"/>
            <a:ext cx="2590800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LoginViewModel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cxnSp>
        <p:nvCxnSpPr>
          <p:cNvPr id="31" name="Elbow Connector 30"/>
          <p:cNvCxnSpPr>
            <a:stCxn id="9" idx="1"/>
            <a:endCxn id="27" idx="1"/>
          </p:cNvCxnSpPr>
          <p:nvPr/>
        </p:nvCxnSpPr>
        <p:spPr>
          <a:xfrm rot="10800000" flipV="1">
            <a:off x="1260563" y="4003214"/>
            <a:ext cx="12700" cy="66079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80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3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39" y="1062686"/>
            <a:ext cx="2134172" cy="3929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Starting An iOS Forms Application</a:t>
            </a:r>
            <a:endParaRPr lang="en-US" sz="3600" dirty="0"/>
          </a:p>
        </p:txBody>
      </p:sp>
      <p:sp>
        <p:nvSpPr>
          <p:cNvPr id="16" name="Rectangle 15"/>
          <p:cNvSpPr/>
          <p:nvPr/>
        </p:nvSpPr>
        <p:spPr>
          <a:xfrm>
            <a:off x="1260565" y="1062686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1245325" y="1885102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1230085" y="2707518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: </a:t>
            </a:r>
            <a:r>
              <a:rPr lang="en-US" dirty="0" err="1"/>
              <a:t>MvxApplication</a:t>
            </a:r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1230085" y="3556604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LoginPage</a:t>
            </a:r>
            <a:r>
              <a:rPr lang="en-US" sz="1400" dirty="0"/>
              <a:t> : </a:t>
            </a:r>
            <a:r>
              <a:rPr lang="en-US" sz="1400" dirty="0" err="1"/>
              <a:t>ContentPage</a:t>
            </a:r>
            <a:endParaRPr lang="en-US" sz="1400" dirty="0" smtClean="0"/>
          </a:p>
        </p:txBody>
      </p:sp>
      <p:sp>
        <p:nvSpPr>
          <p:cNvPr id="24" name="Rectangle 23"/>
          <p:cNvSpPr/>
          <p:nvPr/>
        </p:nvSpPr>
        <p:spPr>
          <a:xfrm>
            <a:off x="1230084" y="4405690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LoginViewModel</a:t>
            </a:r>
            <a:r>
              <a:rPr lang="en-US" dirty="0"/>
              <a:t> : </a:t>
            </a:r>
            <a:r>
              <a:rPr lang="en-US" dirty="0" err="1"/>
              <a:t>BaseViewModel</a:t>
            </a:r>
            <a:endParaRPr lang="en-US" dirty="0" smtClean="0"/>
          </a:p>
        </p:txBody>
      </p:sp>
      <p:cxnSp>
        <p:nvCxnSpPr>
          <p:cNvPr id="10" name="Elbow Connector 9"/>
          <p:cNvCxnSpPr>
            <a:stCxn id="16" idx="1"/>
            <a:endCxn id="18" idx="1"/>
          </p:cNvCxnSpPr>
          <p:nvPr/>
        </p:nvCxnSpPr>
        <p:spPr>
          <a:xfrm rot="10800000" flipV="1">
            <a:off x="1245325" y="1360018"/>
            <a:ext cx="15240" cy="822416"/>
          </a:xfrm>
          <a:prstGeom prst="bentConnector3">
            <a:avLst>
              <a:gd name="adj1" fmla="val 16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8" idx="1"/>
            <a:endCxn id="20" idx="1"/>
          </p:cNvCxnSpPr>
          <p:nvPr/>
        </p:nvCxnSpPr>
        <p:spPr>
          <a:xfrm rot="10800000" flipV="1">
            <a:off x="1230085" y="2182434"/>
            <a:ext cx="15240" cy="822416"/>
          </a:xfrm>
          <a:prstGeom prst="bentConnector3">
            <a:avLst>
              <a:gd name="adj1" fmla="val 15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0" idx="1"/>
            <a:endCxn id="23" idx="1"/>
          </p:cNvCxnSpPr>
          <p:nvPr/>
        </p:nvCxnSpPr>
        <p:spPr>
          <a:xfrm rot="10800000" flipV="1">
            <a:off x="1230085" y="3004850"/>
            <a:ext cx="12700" cy="84908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3" idx="1"/>
            <a:endCxn id="24" idx="1"/>
          </p:cNvCxnSpPr>
          <p:nvPr/>
        </p:nvCxnSpPr>
        <p:spPr>
          <a:xfrm rot="10800000" flipV="1">
            <a:off x="1230085" y="3853936"/>
            <a:ext cx="1" cy="849086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24" idx="3"/>
            <a:endCxn id="23" idx="3"/>
          </p:cNvCxnSpPr>
          <p:nvPr/>
        </p:nvCxnSpPr>
        <p:spPr>
          <a:xfrm flipV="1">
            <a:off x="3829593" y="3853936"/>
            <a:ext cx="1" cy="849086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50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  <p:bldP spid="23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err="1"/>
              <a:t>Xamarin</a:t>
            </a:r>
            <a:r>
              <a:rPr lang="en-US" sz="3600" dirty="0"/>
              <a:t> Forms Binding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41935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Entry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Text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{Binding Password, Mode=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TwoWay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Converter=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PasswordConverter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ConverterParameter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=23, Path=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PathToBinding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 Source='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DifferentSource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',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StringFormat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='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formatstring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'}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IsPassword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Grid.Column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Grid.Row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HorizontalOptions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/&gt;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7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Creating a Value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418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public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DateConverter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: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IValueConverter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  <a:endParaRPr lang="de-DE" sz="12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public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Convert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value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Type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targetType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parameter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CultureInfo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culture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var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inputValue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value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as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DateTime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?;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if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(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inputValue.HasValue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return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inputValue.Value.ToShortDateString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value;</a:t>
            </a:r>
          </a:p>
          <a:p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</a:p>
          <a:p>
            <a:endParaRPr lang="de-DE" sz="12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public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ConvertBack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value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Type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targetType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parameter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CultureInfo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culture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{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throw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new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b="1" dirty="0" err="1">
                <a:solidFill>
                  <a:srgbClr val="00008B"/>
                </a:solidFill>
                <a:highlight>
                  <a:srgbClr val="FFFFFF"/>
                </a:highlight>
                <a:latin typeface="Consolas" charset="0"/>
              </a:rPr>
              <a:t>NotImplementedException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1015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93" y="2040096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 – Using Forms with </a:t>
            </a:r>
            <a:r>
              <a:rPr lang="en-US" dirty="0" err="1" smtClean="0"/>
              <a:t>MVVMCross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22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/>
          <a:p>
            <a:r>
              <a:rPr lang="en-US" sz="3600" dirty="0"/>
              <a:t>Application Architecture</a:t>
            </a:r>
          </a:p>
        </p:txBody>
      </p:sp>
      <p:sp>
        <p:nvSpPr>
          <p:cNvPr id="45" name="Flowchart: Magnetic Disk 2"/>
          <p:cNvSpPr/>
          <p:nvPr/>
        </p:nvSpPr>
        <p:spPr>
          <a:xfrm>
            <a:off x="2919290" y="4203720"/>
            <a:ext cx="2187146" cy="44484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SQL Database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919290" y="3870087"/>
            <a:ext cx="2187146" cy="2656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DAL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919289" y="3604417"/>
            <a:ext cx="2187146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919291" y="3338747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ASP.NET WA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12863" y="3073076"/>
            <a:ext cx="1093573" cy="531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919291" y="3073077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REST API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124202" y="165735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124202" y="139167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prstClr val="white"/>
                </a:solidFill>
              </a:rPr>
              <a:t>iOS</a:t>
            </a:r>
            <a:r>
              <a:rPr lang="en-US" sz="1200" dirty="0">
                <a:solidFill>
                  <a:prstClr val="white"/>
                </a:solidFill>
              </a:rPr>
              <a:t> UI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267200" y="165735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267200" y="139167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prstClr val="white"/>
                </a:solidFill>
              </a:rPr>
              <a:t>Windows Universal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267200" y="1923020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124202" y="1923019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521808" y="2188689"/>
            <a:ext cx="944270" cy="884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559650" y="2188690"/>
            <a:ext cx="254337" cy="884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370506" y="3549383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Excel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5106436" y="3065905"/>
            <a:ext cx="1260977" cy="1360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6370506" y="3815053"/>
            <a:ext cx="1093573" cy="255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prstClr val="white"/>
                </a:solidFill>
              </a:rPr>
              <a:t>PowerPivot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367413" y="2938294"/>
            <a:ext cx="1154751" cy="255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SQL Reporting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367413" y="2672624"/>
            <a:ext cx="1154751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Reports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5106436" y="3942664"/>
            <a:ext cx="1264070" cy="483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Cube 64"/>
          <p:cNvSpPr/>
          <p:nvPr/>
        </p:nvSpPr>
        <p:spPr>
          <a:xfrm>
            <a:off x="2919289" y="4747422"/>
            <a:ext cx="2187146" cy="265670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Blobs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410197" y="1657349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410197" y="139167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Android UI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410197" y="1923018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4559650" y="2188688"/>
            <a:ext cx="1397334" cy="884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975021" y="165735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JavaScript BL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975021" y="139167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HTML 5 UI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975021" y="1923019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Service Proxy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3670989" y="2188689"/>
            <a:ext cx="888661" cy="8843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3452476" y="907925"/>
            <a:ext cx="437024" cy="381934"/>
            <a:chOff x="9604388" y="4349919"/>
            <a:chExt cx="1080338" cy="931326"/>
          </a:xfrm>
        </p:grpSpPr>
        <p:sp>
          <p:nvSpPr>
            <p:cNvPr id="75" name="Hexagon 74"/>
            <p:cNvSpPr/>
            <p:nvPr/>
          </p:nvSpPr>
          <p:spPr>
            <a:xfrm>
              <a:off x="9604388" y="4349919"/>
              <a:ext cx="1080338" cy="931326"/>
            </a:xfrm>
            <a:prstGeom prst="hexagon">
              <a:avLst/>
            </a:prstGeom>
            <a:solidFill>
              <a:srgbClr val="660066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801658" y="4430351"/>
              <a:ext cx="685799" cy="685799"/>
            </a:xfrm>
            <a:prstGeom prst="rect">
              <a:avLst/>
            </a:prstGeom>
          </p:spPr>
        </p:pic>
      </p:grpSp>
      <p:grpSp>
        <p:nvGrpSpPr>
          <p:cNvPr id="77" name="Group 76"/>
          <p:cNvGrpSpPr/>
          <p:nvPr/>
        </p:nvGrpSpPr>
        <p:grpSpPr>
          <a:xfrm>
            <a:off x="4601460" y="910826"/>
            <a:ext cx="414872" cy="380000"/>
            <a:chOff x="10552655" y="3795352"/>
            <a:chExt cx="1080338" cy="931326"/>
          </a:xfrm>
        </p:grpSpPr>
        <p:sp>
          <p:nvSpPr>
            <p:cNvPr id="78" name="Hexagon 77"/>
            <p:cNvSpPr/>
            <p:nvPr/>
          </p:nvSpPr>
          <p:spPr>
            <a:xfrm>
              <a:off x="10552655" y="3795352"/>
              <a:ext cx="1080338" cy="931326"/>
            </a:xfrm>
            <a:prstGeom prst="hexagon">
              <a:avLst/>
            </a:prstGeom>
            <a:solidFill>
              <a:srgbClr val="5B9BD5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10809616" y="3975260"/>
              <a:ext cx="548215" cy="548215"/>
            </a:xfrm>
            <a:prstGeom prst="rect">
              <a:avLst/>
            </a:prstGeom>
          </p:spPr>
        </p:pic>
      </p:grpSp>
      <p:grpSp>
        <p:nvGrpSpPr>
          <p:cNvPr id="80" name="Group 79"/>
          <p:cNvGrpSpPr/>
          <p:nvPr/>
        </p:nvGrpSpPr>
        <p:grpSpPr>
          <a:xfrm>
            <a:off x="5749547" y="907617"/>
            <a:ext cx="414872" cy="372974"/>
            <a:chOff x="10550539" y="4872736"/>
            <a:chExt cx="1080338" cy="931326"/>
          </a:xfrm>
        </p:grpSpPr>
        <p:sp>
          <p:nvSpPr>
            <p:cNvPr id="81" name="Hexagon 80"/>
            <p:cNvSpPr/>
            <p:nvPr/>
          </p:nvSpPr>
          <p:spPr>
            <a:xfrm>
              <a:off x="10550539" y="4872736"/>
              <a:ext cx="1080338" cy="931326"/>
            </a:xfrm>
            <a:prstGeom prst="hexagon">
              <a:avLst/>
            </a:prstGeom>
            <a:solidFill>
              <a:srgbClr val="70AD47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10756698" y="4980678"/>
              <a:ext cx="685799" cy="685799"/>
            </a:xfrm>
            <a:prstGeom prst="rect">
              <a:avLst/>
            </a:prstGeom>
          </p:spPr>
        </p:pic>
      </p:grpSp>
      <p:pic>
        <p:nvPicPr>
          <p:cNvPr id="83" name="Picture 8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91" y="913792"/>
            <a:ext cx="380377" cy="38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Custom Renderers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733800" y="1352550"/>
            <a:ext cx="1676400" cy="11430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6800" y="3089670"/>
            <a:ext cx="16764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33800" y="3089670"/>
            <a:ext cx="1676400" cy="11430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400800" y="3089670"/>
            <a:ext cx="1676400" cy="11430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UWP</a:t>
            </a:r>
            <a:endParaRPr lang="en-US" dirty="0"/>
          </a:p>
        </p:txBody>
      </p:sp>
      <p:cxnSp>
        <p:nvCxnSpPr>
          <p:cNvPr id="7" name="Elbow Connector 6"/>
          <p:cNvCxnSpPr>
            <a:stCxn id="4" idx="3"/>
            <a:endCxn id="7" idx="0"/>
          </p:cNvCxnSpPr>
          <p:nvPr/>
        </p:nvCxnSpPr>
        <p:spPr>
          <a:xfrm>
            <a:off x="5410200" y="1924050"/>
            <a:ext cx="1828800" cy="11656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2"/>
            <a:endCxn id="6" idx="0"/>
          </p:cNvCxnSpPr>
          <p:nvPr/>
        </p:nvCxnSpPr>
        <p:spPr>
          <a:xfrm>
            <a:off x="4572000" y="2495550"/>
            <a:ext cx="0" cy="594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1"/>
            <a:endCxn id="5" idx="0"/>
          </p:cNvCxnSpPr>
          <p:nvPr/>
        </p:nvCxnSpPr>
        <p:spPr>
          <a:xfrm rot="10800000" flipV="1">
            <a:off x="1905000" y="1924050"/>
            <a:ext cx="1828800" cy="11656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00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93" y="2040096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 – Creating a Custom Renderer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Sample </a:t>
            </a:r>
            <a:r>
              <a:rPr lang="en-US" dirty="0"/>
              <a:t>Code: https://</a:t>
            </a:r>
            <a:r>
              <a:rPr lang="en-US" dirty="0" err="1"/>
              <a:t>github.com</a:t>
            </a:r>
            <a:r>
              <a:rPr lang="en-US" dirty="0"/>
              <a:t>/Bowman74/</a:t>
            </a:r>
            <a:r>
              <a:rPr lang="en-US" dirty="0" err="1"/>
              <a:t>VSLiveXamarinModernApps.git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48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1657350" y="1597820"/>
            <a:ext cx="5829300" cy="1102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7784" tIns="33336" rIns="67784" bIns="33336" numCol="1" anchor="b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defTabSz="914400" eaLnBrk="1" hangingPunct="1"/>
            <a:r>
              <a:rPr lang="en-US" sz="2800" b="1" dirty="0">
                <a:solidFill>
                  <a:srgbClr val="C0504D"/>
                </a:solidFill>
              </a:rPr>
              <a:t>Thank you!</a:t>
            </a:r>
          </a:p>
        </p:txBody>
      </p:sp>
      <p:sp>
        <p:nvSpPr>
          <p:cNvPr id="3" name="Subtitle 4"/>
          <p:cNvSpPr txBox="1">
            <a:spLocks/>
          </p:cNvSpPr>
          <p:nvPr/>
        </p:nvSpPr>
        <p:spPr bwMode="auto">
          <a:xfrm>
            <a:off x="2067952" y="2914650"/>
            <a:ext cx="4904349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7784" tIns="33336" rIns="67784" bIns="33336" numCol="1" anchor="t" anchorCtr="0" compatLnSpc="1">
            <a:prstTxWarp prst="textNoShape">
              <a:avLst/>
            </a:prstTxWarp>
          </a:bodyPr>
          <a:lstStyle>
            <a:lvl1pPr marL="431800" indent="-431800" algn="l" defTabSz="896938" rtl="0" eaLnBrk="0" fontAlgn="base" hangingPunct="0">
              <a:spcBef>
                <a:spcPct val="10000"/>
              </a:spcBef>
              <a:spcAft>
                <a:spcPct val="15000"/>
              </a:spcAft>
              <a:buClr>
                <a:srgbClr val="0095D5"/>
              </a:buClr>
              <a:buSzPct val="75000"/>
              <a:buFont typeface="Times" pitchFamily="28" charset="0"/>
              <a:buChar char="•"/>
              <a:tabLst>
                <a:tab pos="1387475" algn="l"/>
                <a:tab pos="1706563" algn="l"/>
                <a:tab pos="2079625" algn="l"/>
              </a:tabLst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225425" algn="l" defTabSz="896938" rtl="0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4682C7"/>
              </a:buClr>
              <a:buSzPct val="100000"/>
              <a:buChar char="–"/>
              <a:tabLst>
                <a:tab pos="1387475" algn="l"/>
                <a:tab pos="1706563" algn="l"/>
                <a:tab pos="2079625" algn="l"/>
              </a:tabLst>
              <a:defRPr sz="2100">
                <a:solidFill>
                  <a:srgbClr val="D4D4D4"/>
                </a:solidFill>
                <a:latin typeface="+mn-lt"/>
              </a:defRPr>
            </a:lvl2pPr>
            <a:lvl3pPr marL="869950" algn="l" defTabSz="896938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900" b="1">
                <a:solidFill>
                  <a:srgbClr val="FFCC00"/>
                </a:solidFill>
                <a:latin typeface="+mn-lt"/>
              </a:defRPr>
            </a:lvl3pPr>
            <a:lvl4pPr marL="998538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4pPr>
            <a:lvl5pPr marL="13446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5pPr>
            <a:lvl6pPr marL="18018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6pPr>
            <a:lvl7pPr marL="22590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7pPr>
            <a:lvl8pPr marL="27162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8pPr>
            <a:lvl9pPr marL="31734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950" kern="0" dirty="0">
                <a:solidFill>
                  <a:schemeClr val="tx1">
                    <a:lumMod val="50000"/>
                  </a:schemeClr>
                </a:solidFill>
              </a:rPr>
              <a:t>Kevin Ford </a:t>
            </a:r>
          </a:p>
          <a:p>
            <a:r>
              <a:rPr lang="en-US" sz="1950" kern="0" dirty="0">
                <a:solidFill>
                  <a:schemeClr val="tx1">
                    <a:lumMod val="50000"/>
                  </a:schemeClr>
                </a:solidFill>
              </a:rPr>
              <a:t>Twitter: @Bowman74</a:t>
            </a:r>
            <a:endParaRPr lang="en-US" sz="1950" kern="0" dirty="0"/>
          </a:p>
          <a:p>
            <a:r>
              <a:rPr lang="en-US" sz="1950" kern="0" dirty="0">
                <a:hlinkClick r:id="rId2"/>
              </a:rPr>
              <a:t>kevinf@magenic.com</a:t>
            </a:r>
            <a:endParaRPr lang="en-US" sz="1950" kern="0" dirty="0"/>
          </a:p>
          <a:p>
            <a:r>
              <a:rPr lang="en-US" sz="1950" kern="0" dirty="0">
                <a:hlinkClick r:id="rId3"/>
              </a:rPr>
              <a:t>http://windingroadway.blogspot.com</a:t>
            </a:r>
            <a:endParaRPr lang="en-US" sz="1950" kern="0" dirty="0"/>
          </a:p>
        </p:txBody>
      </p:sp>
    </p:spTree>
    <p:extLst>
      <p:ext uri="{BB962C8B-B14F-4D97-AF65-F5344CB8AC3E}">
        <p14:creationId xmlns:p14="http://schemas.microsoft.com/office/powerpoint/2010/main" val="201560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Layers Represent Decision Points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05000" y="1925197"/>
            <a:ext cx="5399355" cy="577629"/>
          </a:xfrm>
          <a:prstGeom prst="rect">
            <a:avLst/>
          </a:prstGeom>
          <a:gradFill rotWithShape="1">
            <a:gsLst>
              <a:gs pos="0">
                <a:srgbClr val="800080">
                  <a:gamma/>
                  <a:shade val="46275"/>
                  <a:invGamma/>
                </a:srgbClr>
              </a:gs>
              <a:gs pos="5000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12700" algn="ctr">
            <a:solidFill>
              <a:srgbClr val="80008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68543" tIns="34271" rIns="68543" bIns="34271" anchor="ctr"/>
          <a:lstStyle/>
          <a:p>
            <a:pPr marL="0" marR="0" lvl="0" indent="0" algn="ctr" defTabSz="685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"/>
                <a:cs typeface="Arial" charset="0"/>
              </a:rPr>
              <a:t>Interface Logic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905000" y="4430616"/>
            <a:ext cx="5399355" cy="577629"/>
          </a:xfrm>
          <a:prstGeom prst="rect">
            <a:avLst/>
          </a:prstGeom>
          <a:gradFill rotWithShape="1">
            <a:gsLst>
              <a:gs pos="0">
                <a:srgbClr val="0000FF">
                  <a:gamma/>
                  <a:shade val="46275"/>
                  <a:invGamma/>
                </a:srgbClr>
              </a:gs>
              <a:gs pos="5000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12700" algn="ctr">
            <a:solidFill>
              <a:srgbClr val="0000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68543" tIns="34271" rIns="68543" bIns="34271" anchor="ctr"/>
          <a:lstStyle/>
          <a:p>
            <a:pPr marL="0" marR="0" lvl="0" indent="0" algn="ctr" defTabSz="685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"/>
                <a:cs typeface="Arial" charset="0"/>
              </a:rPr>
              <a:t>Data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905000" y="3590357"/>
            <a:ext cx="5399355" cy="577629"/>
          </a:xfrm>
          <a:prstGeom prst="rect">
            <a:avLst/>
          </a:prstGeom>
          <a:gradFill rotWithShape="1">
            <a:gsLst>
              <a:gs pos="0">
                <a:srgbClr val="800080">
                  <a:gamma/>
                  <a:shade val="46275"/>
                  <a:invGamma/>
                </a:srgbClr>
              </a:gs>
              <a:gs pos="5000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12700" algn="ctr">
            <a:solidFill>
              <a:srgbClr val="80008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68543" tIns="34271" rIns="68543" bIns="34271" anchor="ctr"/>
          <a:lstStyle/>
          <a:p>
            <a:pPr marL="0" marR="0" lvl="0" indent="0" algn="ctr" defTabSz="685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"/>
                <a:cs typeface="Arial" charset="0"/>
              </a:rPr>
              <a:t>Data Access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05000" y="1084938"/>
            <a:ext cx="5399356" cy="577629"/>
          </a:xfrm>
          <a:prstGeom prst="rect">
            <a:avLst/>
          </a:prstGeom>
          <a:gradFill rotWithShape="1">
            <a:gsLst>
              <a:gs pos="0">
                <a:srgbClr val="0000FF">
                  <a:gamma/>
                  <a:shade val="46275"/>
                  <a:invGamma/>
                </a:srgbClr>
              </a:gs>
              <a:gs pos="5000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12700">
            <a:solidFill>
              <a:srgbClr val="0000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68543" tIns="34271" rIns="68543" bIns="34271" anchor="ctr"/>
          <a:lstStyle/>
          <a:p>
            <a:pPr marL="0" marR="0" lvl="0" indent="0" algn="ctr" defTabSz="685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"/>
                <a:cs typeface="Arial" charset="0"/>
              </a:rPr>
              <a:t>Interface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905000" y="2765456"/>
            <a:ext cx="5399355" cy="577629"/>
          </a:xfrm>
          <a:prstGeom prst="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  <a:headEnd type="none" w="sm" len="sm"/>
            <a:tailEnd type="none" w="sm" len="sm"/>
          </a:ln>
          <a:effectLst/>
        </p:spPr>
        <p:txBody>
          <a:bodyPr wrap="none" lIns="68543" tIns="34271" rIns="68543" bIns="34271" anchor="ctr"/>
          <a:lstStyle/>
          <a:p>
            <a:pPr marL="0" marR="0" lvl="0" indent="0" algn="ctr" defTabSz="685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"/>
                <a:cs typeface="Arial" charset="0"/>
              </a:rPr>
              <a:t>Business Logic</a:t>
            </a:r>
          </a:p>
        </p:txBody>
      </p:sp>
    </p:spTree>
    <p:extLst>
      <p:ext uri="{BB962C8B-B14F-4D97-AF65-F5344CB8AC3E}">
        <p14:creationId xmlns:p14="http://schemas.microsoft.com/office/powerpoint/2010/main" val="103527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Technology Decision </a:t>
            </a:r>
            <a:r>
              <a:rPr lang="en-US" sz="3600" dirty="0"/>
              <a:t>Factors</a:t>
            </a:r>
            <a:endParaRPr lang="en-US" sz="3600" dirty="0"/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3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5182" y="1722474"/>
            <a:ext cx="8575158" cy="2248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Common Mobile Dev Platforms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34" y="1926117"/>
            <a:ext cx="4064000" cy="184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3" y="1926117"/>
            <a:ext cx="4008707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0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Autofit/>
          </a:bodyPr>
          <a:lstStyle/>
          <a:p>
            <a:r>
              <a:rPr lang="en-US" sz="3600" dirty="0"/>
              <a:t>Common Mobile Dev Platforms Pt 2</a:t>
            </a:r>
          </a:p>
        </p:txBody>
      </p:sp>
      <p:sp>
        <p:nvSpPr>
          <p:cNvPr id="3" name="Rectangle 2"/>
          <p:cNvSpPr/>
          <p:nvPr/>
        </p:nvSpPr>
        <p:spPr>
          <a:xfrm>
            <a:off x="255182" y="1749368"/>
            <a:ext cx="8575158" cy="2248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31" y="1978411"/>
            <a:ext cx="4064000" cy="179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679" y="1978411"/>
            <a:ext cx="395189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2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 bwMode="auto">
          <a:xfrm>
            <a:off x="870151" y="2901204"/>
            <a:ext cx="7417058" cy="949246"/>
          </a:xfrm>
          <a:prstGeom prst="rect">
            <a:avLst/>
          </a:prstGeom>
          <a:solidFill>
            <a:schemeClr val="accent2">
              <a:lumMod val="50000"/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7232" tIns="67232" rIns="25215" bIns="25215" rtlCol="0" anchor="b" anchorCtr="0"/>
          <a:lstStyle/>
          <a:p>
            <a:pPr algn="ctr" defTabSz="685529"/>
            <a:r>
              <a:rPr lang="en-US" sz="58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060" y="217468"/>
            <a:ext cx="8741880" cy="674653"/>
          </a:xfrm>
        </p:spPr>
        <p:txBody>
          <a:bodyPr>
            <a:normAutofit/>
          </a:bodyPr>
          <a:lstStyle/>
          <a:p>
            <a:r>
              <a:rPr lang="en-US" sz="3600" dirty="0" err="1"/>
              <a:t>Xamarin’s</a:t>
            </a:r>
            <a:r>
              <a:rPr lang="en-US" sz="3600" dirty="0"/>
              <a:t> Unique Approach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313982" y="4230639"/>
            <a:ext cx="8516036" cy="488856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solidFill>
                  <a:srgbClr val="70ACBB"/>
                </a:solidFill>
              </a:rPr>
              <a:t>Shared C# codebase  </a:t>
            </a:r>
            <a:r>
              <a:rPr lang="en-US" sz="1765" dirty="0">
                <a:solidFill>
                  <a:srgbClr val="6FBD23"/>
                </a:solidFill>
              </a:rPr>
              <a:t>•</a:t>
            </a:r>
            <a:r>
              <a:rPr lang="en-US" sz="1765" dirty="0">
                <a:solidFill>
                  <a:srgbClr val="16ACEE"/>
                </a:solidFill>
              </a:rPr>
              <a:t>  </a:t>
            </a:r>
            <a:r>
              <a:rPr lang="en-US" sz="1765" dirty="0">
                <a:solidFill>
                  <a:srgbClr val="70ACBB"/>
                </a:solidFill>
              </a:rPr>
              <a:t>100% native API access</a:t>
            </a:r>
            <a:r>
              <a:rPr lang="en-US" sz="1765" dirty="0">
                <a:solidFill>
                  <a:srgbClr val="16ACEE"/>
                </a:solidFill>
              </a:rPr>
              <a:t>  </a:t>
            </a:r>
            <a:r>
              <a:rPr lang="en-US" sz="1765" dirty="0">
                <a:solidFill>
                  <a:srgbClr val="6FBD23"/>
                </a:solidFill>
              </a:rPr>
              <a:t>•</a:t>
            </a:r>
            <a:r>
              <a:rPr lang="en-US" sz="1765" dirty="0">
                <a:solidFill>
                  <a:srgbClr val="16ACEE"/>
                </a:solidFill>
              </a:rPr>
              <a:t>  </a:t>
            </a:r>
            <a:r>
              <a:rPr lang="en-US" sz="1765" dirty="0">
                <a:solidFill>
                  <a:srgbClr val="70ACBB"/>
                </a:solidFill>
              </a:rPr>
              <a:t>High performance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70152" y="1131187"/>
            <a:ext cx="7411525" cy="3052495"/>
            <a:chOff x="1195142" y="1537995"/>
            <a:chExt cx="10080188" cy="4151605"/>
          </a:xfrm>
        </p:grpSpPr>
        <p:sp>
          <p:nvSpPr>
            <p:cNvPr id="18" name="Rectangle 17"/>
            <p:cNvSpPr/>
            <p:nvPr/>
          </p:nvSpPr>
          <p:spPr bwMode="auto">
            <a:xfrm>
              <a:off x="1195142" y="2301954"/>
              <a:ext cx="2160116" cy="489101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1195142" y="2818228"/>
              <a:ext cx="6535737" cy="1104708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08990" y="2274286"/>
              <a:ext cx="2146268" cy="541566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solidFill>
                    <a:srgbClr val="FFFFFF"/>
                  </a:solidFill>
                </a:rPr>
                <a:t>iOS C# UI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382952" y="2301954"/>
              <a:ext cx="2160116" cy="489101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570763" y="2301954"/>
              <a:ext cx="2160116" cy="489101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84611" y="2274286"/>
              <a:ext cx="2146268" cy="541566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solidFill>
                    <a:srgbClr val="FFFFFF"/>
                  </a:solidFill>
                </a:rPr>
                <a:t>Windows C# UI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396801" y="2274286"/>
              <a:ext cx="2146268" cy="541566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solidFill>
                    <a:srgbClr val="FFFFFF"/>
                  </a:solidFill>
                </a:rPr>
                <a:t>Android C# UI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08990" y="2894802"/>
              <a:ext cx="6521889" cy="910979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941" dirty="0">
                  <a:solidFill>
                    <a:srgbClr val="FFFFFF"/>
                  </a:solidFill>
                </a:rPr>
                <a:t>Shared C# Mobile</a:t>
              </a:r>
            </a:p>
          </p:txBody>
        </p:sp>
        <p:sp>
          <p:nvSpPr>
            <p:cNvPr id="20" name="Left Brace 19"/>
            <p:cNvSpPr/>
            <p:nvPr/>
          </p:nvSpPr>
          <p:spPr>
            <a:xfrm rot="5400000">
              <a:off x="6117741" y="547839"/>
              <a:ext cx="239493" cy="10044030"/>
            </a:xfrm>
            <a:prstGeom prst="leftBrace">
              <a:avLst>
                <a:gd name="adj1" fmla="val 56668"/>
                <a:gd name="adj2" fmla="val 50000"/>
              </a:avLst>
            </a:prstGeom>
            <a:ln w="19050" cap="rnd">
              <a:solidFill>
                <a:srgbClr val="16ACEE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775"/>
              <a:endParaRPr lang="en-US" sz="1324">
                <a:ln w="38100" cmpd="sng">
                  <a:solidFill>
                    <a:srgbClr val="000000"/>
                  </a:solidFill>
                  <a:prstDash val="dash"/>
                </a:ln>
                <a:solidFill>
                  <a:srgbClr val="404040"/>
                </a:solidFill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969228" y="1554924"/>
              <a:ext cx="625793" cy="625793"/>
              <a:chOff x="2057400" y="2725790"/>
              <a:chExt cx="1028700" cy="1028700"/>
            </a:xfrm>
          </p:grpSpPr>
          <p:sp>
            <p:nvSpPr>
              <p:cNvPr id="45" name="Oval 44"/>
              <p:cNvSpPr/>
              <p:nvPr/>
            </p:nvSpPr>
            <p:spPr bwMode="auto">
              <a:xfrm>
                <a:off x="2057400" y="2725790"/>
                <a:ext cx="1028700" cy="1028700"/>
              </a:xfrm>
              <a:prstGeom prst="ellipse">
                <a:avLst/>
              </a:prstGeom>
              <a:solidFill>
                <a:srgbClr val="9570D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6" name="Picture 45" descr="Apple_logo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19103" y="2938131"/>
                <a:ext cx="468070" cy="523137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4156896" y="1554924"/>
              <a:ext cx="625793" cy="625793"/>
              <a:chOff x="3810000" y="3144890"/>
              <a:chExt cx="1028700" cy="1028700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3810000" y="3144890"/>
                <a:ext cx="1028700" cy="1028700"/>
              </a:xfrm>
              <a:prstGeom prst="ellipse">
                <a:avLst/>
              </a:prstGeom>
              <a:solidFill>
                <a:srgbClr val="66B11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4" name="Picture 43" descr="Android_logo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7337" y="3402859"/>
                <a:ext cx="434973" cy="500220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6343881" y="1554924"/>
              <a:ext cx="625793" cy="625793"/>
              <a:chOff x="6083300" y="3144890"/>
              <a:chExt cx="1028700" cy="1028700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6083300" y="3144890"/>
                <a:ext cx="1028700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Picture 37" descr="Windows_logo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885" y="3436990"/>
                <a:ext cx="466043" cy="434973"/>
              </a:xfrm>
              <a:prstGeom prst="rect">
                <a:avLst/>
              </a:prstGeom>
            </p:spPr>
          </p:pic>
        </p:grpSp>
        <p:sp>
          <p:nvSpPr>
            <p:cNvPr id="28" name="Rectangle 27"/>
            <p:cNvSpPr/>
            <p:nvPr/>
          </p:nvSpPr>
          <p:spPr bwMode="auto">
            <a:xfrm>
              <a:off x="7761222" y="2818228"/>
              <a:ext cx="3514108" cy="1106388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764750" y="2894802"/>
              <a:ext cx="3507052" cy="910979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941" dirty="0">
                  <a:solidFill>
                    <a:srgbClr val="FFFFFF"/>
                  </a:solidFill>
                </a:rPr>
                <a:t>C# Server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8309005" y="1554924"/>
              <a:ext cx="625793" cy="625793"/>
              <a:chOff x="6083300" y="3144890"/>
              <a:chExt cx="1028700" cy="1028700"/>
            </a:xfrm>
          </p:grpSpPr>
          <p:sp>
            <p:nvSpPr>
              <p:cNvPr id="47" name="Oval 46"/>
              <p:cNvSpPr/>
              <p:nvPr/>
            </p:nvSpPr>
            <p:spPr bwMode="auto">
              <a:xfrm>
                <a:off x="6083300" y="3144890"/>
                <a:ext cx="1028700" cy="1028700"/>
              </a:xfrm>
              <a:prstGeom prst="ellipse">
                <a:avLst/>
              </a:prstGeom>
              <a:solidFill>
                <a:srgbClr val="14316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8" name="Picture 47" descr="Windows_logo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885" y="3436990"/>
                <a:ext cx="466043" cy="434973"/>
              </a:xfrm>
              <a:prstGeom prst="rect">
                <a:avLst/>
              </a:prstGeom>
            </p:spPr>
          </p:pic>
        </p:grpSp>
        <p:sp>
          <p:nvSpPr>
            <p:cNvPr id="30" name="Rectangle 29"/>
            <p:cNvSpPr/>
            <p:nvPr/>
          </p:nvSpPr>
          <p:spPr bwMode="auto">
            <a:xfrm>
              <a:off x="7762932" y="2302147"/>
              <a:ext cx="1705758" cy="491783"/>
            </a:xfrm>
            <a:prstGeom prst="rect">
              <a:avLst/>
            </a:prstGeom>
            <a:solidFill>
              <a:srgbClr val="14316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9489856" y="2299329"/>
              <a:ext cx="1785083" cy="491783"/>
            </a:xfrm>
            <a:prstGeom prst="rect">
              <a:avLst/>
            </a:prstGeom>
            <a:solidFill>
              <a:srgbClr val="30303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504648" y="2215218"/>
              <a:ext cx="1769552" cy="664704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82" dirty="0">
                  <a:solidFill>
                    <a:srgbClr val="FFFFFF"/>
                  </a:solidFill>
                </a:rPr>
                <a:t>Linux/Mono</a:t>
              </a:r>
            </a:p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82" dirty="0" err="1">
                  <a:solidFill>
                    <a:srgbClr val="FFFFFF"/>
                  </a:solidFill>
                </a:rPr>
                <a:t>CoreCLR</a:t>
              </a:r>
              <a:endParaRPr lang="en-US" sz="882" dirty="0">
                <a:solidFill>
                  <a:srgbClr val="FFFFFF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0112428" y="1537995"/>
              <a:ext cx="625793" cy="625793"/>
              <a:chOff x="10112428" y="1537995"/>
              <a:chExt cx="625793" cy="625793"/>
            </a:xfrm>
          </p:grpSpPr>
          <p:sp>
            <p:nvSpPr>
              <p:cNvPr id="52" name="Oval 51"/>
              <p:cNvSpPr/>
              <p:nvPr/>
            </p:nvSpPr>
            <p:spPr bwMode="auto">
              <a:xfrm>
                <a:off x="10112428" y="1537995"/>
                <a:ext cx="625793" cy="625793"/>
              </a:xfrm>
              <a:prstGeom prst="ellipse">
                <a:avLst/>
              </a:prstGeom>
              <a:solidFill>
                <a:srgbClr val="30303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8" name="Picture 57" descr="Linux_logo.pdf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239177" y="1631971"/>
                <a:ext cx="372529" cy="412443"/>
              </a:xfrm>
              <a:prstGeom prst="rect">
                <a:avLst/>
              </a:prstGeom>
            </p:spPr>
          </p:pic>
        </p:grpSp>
        <p:sp>
          <p:nvSpPr>
            <p:cNvPr id="60" name="TextBox 59"/>
            <p:cNvSpPr txBox="1"/>
            <p:nvPr/>
          </p:nvSpPr>
          <p:spPr>
            <a:xfrm>
              <a:off x="7777067" y="2274477"/>
              <a:ext cx="1690917" cy="541566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solidFill>
                    <a:srgbClr val="FFFFFF"/>
                  </a:solidFill>
                </a:rPr>
                <a:t>Azure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880334" y="2991288"/>
            <a:ext cx="7401342" cy="669803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</a:pPr>
            <a:r>
              <a:rPr lang="en-US" sz="2941" dirty="0">
                <a:solidFill>
                  <a:srgbClr val="FFFFFF"/>
                </a:solidFill>
              </a:rPr>
              <a:t>Shared C# Client/Server</a:t>
            </a:r>
          </a:p>
        </p:txBody>
      </p:sp>
    </p:spTree>
    <p:extLst>
      <p:ext uri="{BB962C8B-B14F-4D97-AF65-F5344CB8AC3E}">
        <p14:creationId xmlns:p14="http://schemas.microsoft.com/office/powerpoint/2010/main" val="65084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91722" y="-98778"/>
            <a:ext cx="9334500" cy="1368778"/>
          </a:xfrm>
          <a:prstGeom prst="rect">
            <a:avLst/>
          </a:prstGeom>
          <a:solidFill>
            <a:srgbClr val="15304E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9394" y="146242"/>
            <a:ext cx="394854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  <a:latin typeface="Segoe UI"/>
                <a:cs typeface="Segoe UI"/>
              </a:rPr>
              <a:t>Which </a:t>
            </a:r>
            <a:r>
              <a:rPr lang="en-US" sz="2200" b="1" dirty="0">
                <a:solidFill>
                  <a:srgbClr val="FFFFFF"/>
                </a:solidFill>
                <a:latin typeface="Segoe UI"/>
                <a:cs typeface="Segoe UI"/>
              </a:rPr>
              <a:t>Xamarin approach</a:t>
            </a:r>
            <a:r>
              <a:rPr lang="en-US" sz="2200" dirty="0">
                <a:solidFill>
                  <a:srgbClr val="FFFFFF"/>
                </a:solidFill>
                <a:latin typeface="Segoe UI"/>
                <a:cs typeface="Segoe UI"/>
              </a:rPr>
              <a:t> is best for your app?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274" y="2293700"/>
            <a:ext cx="23321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err="1">
                <a:solidFill>
                  <a:srgbClr val="152F4E"/>
                </a:solidFill>
                <a:latin typeface="Segoe UI"/>
                <a:cs typeface="Segoe UI"/>
              </a:rPr>
              <a:t>Xamarin.Forms</a:t>
            </a:r>
            <a:r>
              <a:rPr lang="en-US" sz="1300" b="1" dirty="0">
                <a:solidFill>
                  <a:srgbClr val="152F4E"/>
                </a:solidFill>
                <a:latin typeface="Segoe UI"/>
                <a:cs typeface="Segoe UI"/>
              </a:rPr>
              <a:t> </a:t>
            </a:r>
            <a:r>
              <a:rPr lang="en-US" sz="1300" dirty="0">
                <a:solidFill>
                  <a:srgbClr val="152F4E"/>
                </a:solidFill>
                <a:latin typeface="Segoe UI"/>
                <a:cs typeface="Segoe UI"/>
              </a:rPr>
              <a:t>is best for: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03030" y="2262912"/>
            <a:ext cx="3902365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err="1">
                <a:solidFill>
                  <a:srgbClr val="152F4E"/>
                </a:solidFill>
                <a:latin typeface="Segoe UI"/>
                <a:cs typeface="Segoe UI"/>
              </a:rPr>
              <a:t>Xamarin.iOS</a:t>
            </a:r>
            <a:r>
              <a:rPr lang="en-US" sz="1300" b="1" dirty="0">
                <a:solidFill>
                  <a:srgbClr val="152F4E"/>
                </a:solidFill>
                <a:latin typeface="Segoe UI"/>
                <a:cs typeface="Segoe UI"/>
              </a:rPr>
              <a:t> / </a:t>
            </a:r>
            <a:r>
              <a:rPr lang="en-US" sz="1300" b="1" dirty="0" err="1">
                <a:solidFill>
                  <a:srgbClr val="152F4E"/>
                </a:solidFill>
                <a:latin typeface="Segoe UI"/>
                <a:cs typeface="Segoe UI"/>
              </a:rPr>
              <a:t>Xamarin.Android</a:t>
            </a:r>
            <a:r>
              <a:rPr lang="en-US" sz="1300" b="1" dirty="0">
                <a:solidFill>
                  <a:srgbClr val="152F4E"/>
                </a:solidFill>
                <a:latin typeface="Segoe UI"/>
                <a:cs typeface="Segoe UI"/>
              </a:rPr>
              <a:t> </a:t>
            </a:r>
            <a:r>
              <a:rPr lang="en-US" sz="1300" dirty="0">
                <a:solidFill>
                  <a:srgbClr val="152F4E"/>
                </a:solidFill>
                <a:latin typeface="Segoe UI"/>
                <a:cs typeface="Segoe UI"/>
              </a:rPr>
              <a:t>is best for: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2608" y="2801698"/>
            <a:ext cx="33943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Data entry apps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Prototypes and proofs-of-concept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that require little platform-specific functionality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where code sharing is more important than custom UI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00242" y="2717031"/>
            <a:ext cx="0" cy="2024303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0075" y="4603429"/>
            <a:ext cx="2332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3498DB"/>
                </a:solidFill>
                <a:latin typeface="Segoe UI"/>
                <a:cs typeface="Segoe UI"/>
              </a:rPr>
              <a:t>Learn more: </a:t>
            </a:r>
            <a:r>
              <a:rPr lang="en-US" sz="1100" dirty="0" err="1">
                <a:solidFill>
                  <a:srgbClr val="3498DB"/>
                </a:solidFill>
                <a:latin typeface="Segoe UI"/>
                <a:cs typeface="Segoe UI"/>
              </a:rPr>
              <a:t>xamarin.com</a:t>
            </a:r>
            <a:r>
              <a:rPr lang="en-US" sz="1100" dirty="0">
                <a:solidFill>
                  <a:srgbClr val="3498DB"/>
                </a:solidFill>
                <a:latin typeface="Segoe UI"/>
                <a:cs typeface="Segoe UI"/>
              </a:rPr>
              <a:t>/forms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64848" y="4550192"/>
            <a:ext cx="2563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3498DB"/>
                </a:solidFill>
                <a:latin typeface="Segoe UI"/>
                <a:cs typeface="Segoe UI"/>
              </a:rPr>
              <a:t>Learn more: </a:t>
            </a:r>
            <a:r>
              <a:rPr lang="en-US" sz="1100" dirty="0" err="1">
                <a:solidFill>
                  <a:srgbClr val="3498DB"/>
                </a:solidFill>
                <a:latin typeface="Segoe UI"/>
                <a:cs typeface="Segoe UI"/>
              </a:rPr>
              <a:t>xamarin.com</a:t>
            </a:r>
            <a:r>
              <a:rPr lang="en-US" sz="1100" dirty="0">
                <a:solidFill>
                  <a:srgbClr val="3498DB"/>
                </a:solidFill>
                <a:latin typeface="Segoe UI"/>
                <a:cs typeface="Segoe UI"/>
              </a:rPr>
              <a:t>/platform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03152" y="2801698"/>
            <a:ext cx="34713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that require specialized interaction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with highly polished design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that use many platform-specific APIs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where custom UI is more important than code sharing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029" y="957118"/>
            <a:ext cx="759927" cy="130579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959" y="957119"/>
            <a:ext cx="744808" cy="129809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8059" y="957119"/>
            <a:ext cx="755448" cy="1298093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H="1">
            <a:off x="400243" y="2717030"/>
            <a:ext cx="3178848" cy="7698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4295" y="972513"/>
            <a:ext cx="746489" cy="128269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8835" y="972513"/>
            <a:ext cx="735975" cy="128269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22" y="972513"/>
            <a:ext cx="746489" cy="1282699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5103091" y="2717031"/>
            <a:ext cx="0" cy="1989026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103092" y="2717030"/>
            <a:ext cx="3178848" cy="7698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33" idx="1"/>
          </p:cNvCxnSpPr>
          <p:nvPr/>
        </p:nvCxnSpPr>
        <p:spPr>
          <a:xfrm flipV="1">
            <a:off x="409222" y="4734234"/>
            <a:ext cx="350853" cy="46"/>
          </a:xfrm>
          <a:prstGeom prst="line">
            <a:avLst/>
          </a:prstGeom>
          <a:ln w="12700" cmpd="sng">
            <a:solidFill>
              <a:srgbClr val="3498DB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5101167" y="4698958"/>
            <a:ext cx="350852" cy="43"/>
          </a:xfrm>
          <a:prstGeom prst="line">
            <a:avLst/>
          </a:prstGeom>
          <a:ln w="12700" cmpd="sng">
            <a:solidFill>
              <a:srgbClr val="3498DB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68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2972</TotalTime>
  <Words>1095</Words>
  <Application>Microsoft Macintosh PowerPoint</Application>
  <PresentationFormat>On-screen Show (16:9)</PresentationFormat>
  <Paragraphs>288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Arial Bold</vt:lpstr>
      <vt:lpstr>Calibri</vt:lpstr>
      <vt:lpstr>Consolas</vt:lpstr>
      <vt:lpstr>Helvetica</vt:lpstr>
      <vt:lpstr>Helvetica Light</vt:lpstr>
      <vt:lpstr>ＭＳ Ｐゴシック</vt:lpstr>
      <vt:lpstr>Segoe UI</vt:lpstr>
      <vt:lpstr>Segoe UI Semibold</vt:lpstr>
      <vt:lpstr>Times</vt:lpstr>
      <vt:lpstr>Times New Roman</vt:lpstr>
      <vt:lpstr>Arial</vt:lpstr>
      <vt:lpstr>Visual Studio Live! New York 2015</vt:lpstr>
      <vt:lpstr>Live! 360 2016</vt:lpstr>
      <vt:lpstr>PowerPoint Presentation</vt:lpstr>
      <vt:lpstr>Development Options</vt:lpstr>
      <vt:lpstr>Application Architecture</vt:lpstr>
      <vt:lpstr>Layers Represent Decision Points</vt:lpstr>
      <vt:lpstr>Technology Decision Factors</vt:lpstr>
      <vt:lpstr>Common Mobile Dev Platforms</vt:lpstr>
      <vt:lpstr>Common Mobile Dev Platforms Pt 2</vt:lpstr>
      <vt:lpstr>Xamarin’s Unique Approach</vt:lpstr>
      <vt:lpstr>PowerPoint Presentation</vt:lpstr>
      <vt:lpstr>Layouts</vt:lpstr>
      <vt:lpstr>Framework Capability Overlap</vt:lpstr>
      <vt:lpstr>MyVote MVVM Structure</vt:lpstr>
      <vt:lpstr>Key MVVMCross Entities</vt:lpstr>
      <vt:lpstr>ViewModel Lifecycle</vt:lpstr>
      <vt:lpstr>ViewModel Lifecycle</vt:lpstr>
      <vt:lpstr>Starting An Android Application</vt:lpstr>
      <vt:lpstr>Starting An iOS Application</vt:lpstr>
      <vt:lpstr>Starting the Application</vt:lpstr>
      <vt:lpstr>Loading from Storyboard</vt:lpstr>
      <vt:lpstr>Demo – Setting up MVVMCross</vt:lpstr>
      <vt:lpstr>Moving from Xamarin Platform to Forms</vt:lpstr>
      <vt:lpstr>Some Extra Things to Think About with Xamarin Forms</vt:lpstr>
      <vt:lpstr>MVVMCross and  Xamarin Forms</vt:lpstr>
      <vt:lpstr>Key Entities</vt:lpstr>
      <vt:lpstr>Starting An Android Forms Application</vt:lpstr>
      <vt:lpstr>Starting An iOS Forms Application</vt:lpstr>
      <vt:lpstr>Xamarin Forms Binding</vt:lpstr>
      <vt:lpstr>Creating a Value Converter</vt:lpstr>
      <vt:lpstr>Demo – Using Forms with MVVMCross</vt:lpstr>
      <vt:lpstr>Custom Renderers</vt:lpstr>
      <vt:lpstr>Demo – Creating a Custom Renderer</vt:lpstr>
      <vt:lpstr>Links</vt:lpstr>
      <vt:lpstr>PowerPoint Presentation</vt:lpstr>
    </vt:vector>
  </TitlesOfParts>
  <Company>1105 Media Inc.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131</cp:revision>
  <dcterms:created xsi:type="dcterms:W3CDTF">2012-12-07T00:48:42Z</dcterms:created>
  <dcterms:modified xsi:type="dcterms:W3CDTF">2016-10-29T01:43:36Z</dcterms:modified>
</cp:coreProperties>
</file>